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rts/chart1.xml" ContentType="application/vnd.openxmlformats-officedocument.drawingml.chart+xml"/>
  <Override PartName="/ppt/theme/themeOverride1.xml" ContentType="application/vnd.openxmlformats-officedocument.themeOverride+xml"/>
  <Override PartName="/ppt/charts/chart2.xml" ContentType="application/vnd.openxmlformats-officedocument.drawingml.chart+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charts/chart3.xml" ContentType="application/vnd.openxmlformats-officedocument.drawingml.chart+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93" r:id="rId1"/>
  </p:sldMasterIdLst>
  <p:notesMasterIdLst>
    <p:notesMasterId r:id="rId31"/>
  </p:notesMasterIdLst>
  <p:handoutMasterIdLst>
    <p:handoutMasterId r:id="rId32"/>
  </p:handoutMasterIdLst>
  <p:sldIdLst>
    <p:sldId id="498" r:id="rId2"/>
    <p:sldId id="524" r:id="rId3"/>
    <p:sldId id="553" r:id="rId4"/>
    <p:sldId id="526" r:id="rId5"/>
    <p:sldId id="527" r:id="rId6"/>
    <p:sldId id="528" r:id="rId7"/>
    <p:sldId id="529" r:id="rId8"/>
    <p:sldId id="530" r:id="rId9"/>
    <p:sldId id="531" r:id="rId10"/>
    <p:sldId id="559" r:id="rId11"/>
    <p:sldId id="563" r:id="rId12"/>
    <p:sldId id="564" r:id="rId13"/>
    <p:sldId id="562" r:id="rId14"/>
    <p:sldId id="554" r:id="rId15"/>
    <p:sldId id="533" r:id="rId16"/>
    <p:sldId id="565" r:id="rId17"/>
    <p:sldId id="555" r:id="rId18"/>
    <p:sldId id="566" r:id="rId19"/>
    <p:sldId id="537" r:id="rId20"/>
    <p:sldId id="538" r:id="rId21"/>
    <p:sldId id="539" r:id="rId22"/>
    <p:sldId id="540" r:id="rId23"/>
    <p:sldId id="541" r:id="rId24"/>
    <p:sldId id="567" r:id="rId25"/>
    <p:sldId id="568" r:id="rId26"/>
    <p:sldId id="544" r:id="rId27"/>
    <p:sldId id="545" r:id="rId28"/>
    <p:sldId id="552" r:id="rId29"/>
    <p:sldId id="557" r:id="rId30"/>
  </p:sldIdLst>
  <p:sldSz cx="9144000" cy="5143500" type="screen16x9"/>
  <p:notesSz cx="6858000" cy="9144000"/>
  <p:defaultTextStyle>
    <a:defPPr>
      <a:defRPr lang="en-US"/>
    </a:defPPr>
    <a:lvl1pPr algn="l" rtl="0" fontAlgn="base">
      <a:spcBef>
        <a:spcPct val="0"/>
      </a:spcBef>
      <a:spcAft>
        <a:spcPct val="0"/>
      </a:spcAft>
      <a:defRPr sz="1000" kern="1200" baseline="-25000">
        <a:solidFill>
          <a:schemeClr val="bg1"/>
        </a:solidFill>
        <a:latin typeface="Arial" pitchFamily="34" charset="0"/>
        <a:ea typeface="MS PGothic" pitchFamily="34" charset="-128"/>
        <a:cs typeface="+mn-cs"/>
      </a:defRPr>
    </a:lvl1pPr>
    <a:lvl2pPr marL="457200" algn="l" rtl="0" fontAlgn="base">
      <a:spcBef>
        <a:spcPct val="0"/>
      </a:spcBef>
      <a:spcAft>
        <a:spcPct val="0"/>
      </a:spcAft>
      <a:defRPr sz="1000" kern="1200" baseline="-25000">
        <a:solidFill>
          <a:schemeClr val="bg1"/>
        </a:solidFill>
        <a:latin typeface="Arial" pitchFamily="34" charset="0"/>
        <a:ea typeface="MS PGothic" pitchFamily="34" charset="-128"/>
        <a:cs typeface="+mn-cs"/>
      </a:defRPr>
    </a:lvl2pPr>
    <a:lvl3pPr marL="914400" algn="l" rtl="0" fontAlgn="base">
      <a:spcBef>
        <a:spcPct val="0"/>
      </a:spcBef>
      <a:spcAft>
        <a:spcPct val="0"/>
      </a:spcAft>
      <a:defRPr sz="1000" kern="1200" baseline="-25000">
        <a:solidFill>
          <a:schemeClr val="bg1"/>
        </a:solidFill>
        <a:latin typeface="Arial" pitchFamily="34" charset="0"/>
        <a:ea typeface="MS PGothic" pitchFamily="34" charset="-128"/>
        <a:cs typeface="+mn-cs"/>
      </a:defRPr>
    </a:lvl3pPr>
    <a:lvl4pPr marL="1371600" algn="l" rtl="0" fontAlgn="base">
      <a:spcBef>
        <a:spcPct val="0"/>
      </a:spcBef>
      <a:spcAft>
        <a:spcPct val="0"/>
      </a:spcAft>
      <a:defRPr sz="1000" kern="1200" baseline="-25000">
        <a:solidFill>
          <a:schemeClr val="bg1"/>
        </a:solidFill>
        <a:latin typeface="Arial" pitchFamily="34" charset="0"/>
        <a:ea typeface="MS PGothic" pitchFamily="34" charset="-128"/>
        <a:cs typeface="+mn-cs"/>
      </a:defRPr>
    </a:lvl4pPr>
    <a:lvl5pPr marL="1828800" algn="l" rtl="0" fontAlgn="base">
      <a:spcBef>
        <a:spcPct val="0"/>
      </a:spcBef>
      <a:spcAft>
        <a:spcPct val="0"/>
      </a:spcAft>
      <a:defRPr sz="1000" kern="1200" baseline="-25000">
        <a:solidFill>
          <a:schemeClr val="bg1"/>
        </a:solidFill>
        <a:latin typeface="Arial" pitchFamily="34" charset="0"/>
        <a:ea typeface="MS PGothic" pitchFamily="34" charset="-128"/>
        <a:cs typeface="+mn-cs"/>
      </a:defRPr>
    </a:lvl5pPr>
    <a:lvl6pPr marL="2286000" algn="l" defTabSz="914400" rtl="0" eaLnBrk="1" latinLnBrk="0" hangingPunct="1">
      <a:defRPr sz="1000" kern="1200" baseline="-25000">
        <a:solidFill>
          <a:schemeClr val="bg1"/>
        </a:solidFill>
        <a:latin typeface="Arial" pitchFamily="34" charset="0"/>
        <a:ea typeface="MS PGothic" pitchFamily="34" charset="-128"/>
        <a:cs typeface="+mn-cs"/>
      </a:defRPr>
    </a:lvl6pPr>
    <a:lvl7pPr marL="2743200" algn="l" defTabSz="914400" rtl="0" eaLnBrk="1" latinLnBrk="0" hangingPunct="1">
      <a:defRPr sz="1000" kern="1200" baseline="-25000">
        <a:solidFill>
          <a:schemeClr val="bg1"/>
        </a:solidFill>
        <a:latin typeface="Arial" pitchFamily="34" charset="0"/>
        <a:ea typeface="MS PGothic" pitchFamily="34" charset="-128"/>
        <a:cs typeface="+mn-cs"/>
      </a:defRPr>
    </a:lvl7pPr>
    <a:lvl8pPr marL="3200400" algn="l" defTabSz="914400" rtl="0" eaLnBrk="1" latinLnBrk="0" hangingPunct="1">
      <a:defRPr sz="1000" kern="1200" baseline="-25000">
        <a:solidFill>
          <a:schemeClr val="bg1"/>
        </a:solidFill>
        <a:latin typeface="Arial" pitchFamily="34" charset="0"/>
        <a:ea typeface="MS PGothic" pitchFamily="34" charset="-128"/>
        <a:cs typeface="+mn-cs"/>
      </a:defRPr>
    </a:lvl8pPr>
    <a:lvl9pPr marL="3657600" algn="l" defTabSz="914400" rtl="0" eaLnBrk="1" latinLnBrk="0" hangingPunct="1">
      <a:defRPr sz="1000" kern="1200" baseline="-25000">
        <a:solidFill>
          <a:schemeClr val="bg1"/>
        </a:solidFill>
        <a:latin typeface="Arial" pitchFamily="34" charset="0"/>
        <a:ea typeface="MS PGothic" pitchFamily="34" charset="-128"/>
        <a:cs typeface="+mn-cs"/>
      </a:defRPr>
    </a:lvl9pPr>
  </p:defaultTextStyle>
  <p:extLst>
    <p:ext uri="{EFAFB233-063F-42B5-8137-9DF3F51BA10A}">
      <p15:sldGuideLst xmlns:p15="http://schemas.microsoft.com/office/powerpoint/2012/main">
        <p15:guide id="6" orient="horz" pos="237" userDrawn="1">
          <p15:clr>
            <a:srgbClr val="A4A3A4"/>
          </p15:clr>
        </p15:guide>
        <p15:guide id="9" pos="5422" userDrawn="1">
          <p15:clr>
            <a:srgbClr val="A4A3A4"/>
          </p15:clr>
        </p15:guide>
        <p15:guide id="10" pos="408" userDrawn="1">
          <p15:clr>
            <a:srgbClr val="A4A3A4"/>
          </p15:clr>
        </p15:guide>
      </p15:sldGuideLst>
    </p:ext>
    <p:ext uri="{2D200454-40CA-4A62-9FC3-DE9A4176ACB9}">
      <p15:notesGuideLst xmlns:p15="http://schemas.microsoft.com/office/powerpoint/2012/main">
        <p15:guide id="1" orient="horz" pos="2864">
          <p15:clr>
            <a:srgbClr val="A4A3A4"/>
          </p15:clr>
        </p15:guide>
        <p15:guide id="2" pos="509">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eaudry, Andrea" initials="BA"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9F9F9"/>
    <a:srgbClr val="000000"/>
    <a:srgbClr val="B2B2B2"/>
    <a:srgbClr val="887E6F"/>
    <a:srgbClr val="F7F7F7"/>
    <a:srgbClr val="37383A"/>
    <a:srgbClr val="333333"/>
    <a:srgbClr val="4D4D4F"/>
    <a:srgbClr val="8DC63F"/>
    <a:srgbClr val="00B6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728" autoAdjust="0"/>
    <p:restoredTop sz="79493" autoAdjust="0"/>
  </p:normalViewPr>
  <p:slideViewPr>
    <p:cSldViewPr snapToGrid="0" showGuides="1">
      <p:cViewPr varScale="1">
        <p:scale>
          <a:sx n="119" d="100"/>
          <a:sy n="119" d="100"/>
        </p:scale>
        <p:origin x="1200" y="108"/>
      </p:cViewPr>
      <p:guideLst>
        <p:guide orient="horz" pos="237"/>
        <p:guide pos="5422"/>
        <p:guide pos="408"/>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howGuides="1">
      <p:cViewPr>
        <p:scale>
          <a:sx n="90" d="100"/>
          <a:sy n="90" d="100"/>
        </p:scale>
        <p:origin x="-2616" y="10"/>
      </p:cViewPr>
      <p:guideLst>
        <p:guide orient="horz" pos="2864"/>
        <p:guide pos="509"/>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s>
</file>

<file path=ppt/charts/_rels/chart1.xml.rels><?xml version="1.0" encoding="UTF-8" standalone="yes"?>
<Relationships xmlns="http://schemas.openxmlformats.org/package/2006/relationships"><Relationship Id="rId2" Type="http://schemas.openxmlformats.org/officeDocument/2006/relationships/package" Target="../embeddings/Microsoft_Excel_Worksheet.xlsx"/><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6744534969329834"/>
          <c:y val="2.7963828295469284E-2"/>
          <c:w val="0.59859758615493774"/>
          <c:h val="0.84695321321487427"/>
        </c:manualLayout>
      </c:layout>
      <c:barChart>
        <c:barDir val="bar"/>
        <c:grouping val="clustered"/>
        <c:varyColors val="0"/>
        <c:ser>
          <c:idx val="0"/>
          <c:order val="0"/>
          <c:spPr>
            <a:solidFill>
              <a:srgbClr val="005695"/>
            </a:solidFill>
            <a:ln>
              <a:noFill/>
            </a:ln>
            <a:effectLst/>
          </c:spPr>
          <c:invertIfNegative val="0"/>
          <c:dLbls>
            <c:dLbl>
              <c:idx val="0"/>
              <c:spPr>
                <a:noFill/>
                <a:ln>
                  <a:noFill/>
                </a:ln>
                <a:effectLst/>
              </c:spPr>
              <c:txPr>
                <a:bodyPr rot="0" spcFirstLastPara="1" vertOverflow="ellipsis" vert="horz" wrap="square" anchor="ctr" anchorCtr="1"/>
                <a:lstStyle/>
                <a:p>
                  <a:pPr>
                    <a:defRPr sz="1050" b="0" i="0" u="none" strike="noStrike" kern="1200" baseline="0" smtId="4294967295">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0-CB00-4FA7-8DC1-F1BD6B9B17C8}"/>
                </c:ext>
              </c:extLst>
            </c:dLbl>
            <c:dLbl>
              <c:idx val="1"/>
              <c:spPr>
                <a:noFill/>
                <a:ln>
                  <a:noFill/>
                </a:ln>
                <a:effectLst/>
              </c:spPr>
              <c:txPr>
                <a:bodyPr rot="0" spcFirstLastPara="1" vertOverflow="ellipsis" vert="horz" wrap="square" anchor="ctr" anchorCtr="1"/>
                <a:lstStyle/>
                <a:p>
                  <a:pPr>
                    <a:defRPr sz="1050" b="0" i="0" u="none" strike="noStrike" kern="1200" baseline="0" smtId="4294967295">
                      <a:solidFill>
                        <a:schemeClr val="bg1"/>
                      </a:solidFill>
                      <a:latin typeface="+mn-lt"/>
                      <a:ea typeface="+mn-ea"/>
                      <a:cs typeface="+mn-cs"/>
                    </a:defRPr>
                  </a:pPr>
                  <a:endParaRPr lang="en-US"/>
                </a:p>
              </c:txPr>
              <c:dLblPos val="inEnd"/>
              <c:showLegendKey val="0"/>
              <c:showVal val="1"/>
              <c:showCatName val="0"/>
              <c:showSerName val="0"/>
              <c:showPercent val="0"/>
              <c:showBubbleSize val="0"/>
              <c:extLst>
                <c:ext xmlns:c16="http://schemas.microsoft.com/office/drawing/2014/chart" uri="{C3380CC4-5D6E-409C-BE32-E72D297353CC}">
                  <c16:uniqueId val="{00000001-CB00-4FA7-8DC1-F1BD6B9B17C8}"/>
                </c:ext>
              </c:extLst>
            </c:dLbl>
            <c:dLbl>
              <c:idx val="2"/>
              <c:layout>
                <c:manualLayout>
                  <c:x val="-9.1458369565878706E-3"/>
                  <c:y val="4.8152754185876332E-3"/>
                </c:manualLayout>
              </c:layout>
              <c:spPr>
                <a:noFill/>
                <a:ln>
                  <a:noFill/>
                </a:ln>
                <a:effectLst/>
              </c:spPr>
              <c:txPr>
                <a:bodyPr rot="0" spcFirstLastPara="1" vertOverflow="ellipsis" vert="horz" wrap="square" anchor="ctr" anchorCtr="1"/>
                <a:lstStyle/>
                <a:p>
                  <a:pPr>
                    <a:defRPr sz="1050" b="0" i="0" u="none" strike="noStrike" kern="1200" baseline="0" smtId="4294967295">
                      <a:solidFill>
                        <a:schemeClr val="bg2">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81B5-4E8F-9E53-92C2C9E33E8D}"/>
                </c:ext>
              </c:extLst>
            </c:dLbl>
            <c:dLbl>
              <c:idx val="3"/>
              <c:layout>
                <c:manualLayout>
                  <c:x val="2.4840486946674438E-3"/>
                  <c:y val="0"/>
                </c:manualLayout>
              </c:layout>
              <c:spPr>
                <a:noFill/>
                <a:ln>
                  <a:noFill/>
                </a:ln>
                <a:effectLst/>
              </c:spPr>
              <c:txPr>
                <a:bodyPr rot="0" spcFirstLastPara="1" vertOverflow="ellipsis" vert="horz" wrap="square" anchor="ctr" anchorCtr="1"/>
                <a:lstStyle/>
                <a:p>
                  <a:pPr>
                    <a:defRPr sz="1050" b="0" i="0" u="none" strike="noStrike" kern="1200" baseline="0" smtId="4294967295">
                      <a:solidFill>
                        <a:schemeClr val="bg2">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81B5-4E8F-9E53-92C2C9E33E8D}"/>
                </c:ext>
              </c:extLst>
            </c:dLbl>
            <c:dLbl>
              <c:idx val="4"/>
              <c:layout>
                <c:manualLayout>
                  <c:x val="-6.6976491361856461E-3"/>
                  <c:y val="4.4862760114483535E-4"/>
                </c:manualLayout>
              </c:layout>
              <c:spPr>
                <a:noFill/>
                <a:ln>
                  <a:noFill/>
                </a:ln>
                <a:effectLst/>
              </c:spPr>
              <c:txPr>
                <a:bodyPr rot="0" spcFirstLastPara="1" vertOverflow="ellipsis" vert="horz" wrap="square" anchor="ctr" anchorCtr="1"/>
                <a:lstStyle/>
                <a:p>
                  <a:pPr>
                    <a:defRPr sz="1050" b="0" i="0" u="none" strike="noStrike" kern="1200" baseline="0" smtId="4294967295">
                      <a:solidFill>
                        <a:schemeClr val="bg2">
                          <a:lumMod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3D7-4C10-BCC0-6109B1EC3C08}"/>
                </c:ext>
              </c:extLst>
            </c:dLbl>
            <c:spPr>
              <a:noFill/>
              <a:ln>
                <a:noFill/>
              </a:ln>
              <a:effectLst/>
            </c:spPr>
            <c:txPr>
              <a:bodyPr rot="0" spcFirstLastPara="1" vertOverflow="ellipsis" vert="horz" wrap="square" anchor="ctr" anchorCtr="1"/>
              <a:lstStyle/>
              <a:p>
                <a:pPr>
                  <a:defRPr sz="1050" b="0" i="0" u="none" strike="noStrike" kern="1200" baseline="0" smtId="4294967295">
                    <a:solidFill>
                      <a:schemeClr val="bg2">
                        <a:lumMod val="75000"/>
                      </a:schemeClr>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'Untitled List_Screen'!$A$7:$A$11</c:f>
              <c:strCache>
                <c:ptCount val="5"/>
                <c:pt idx="0">
                  <c:v>Oil Index </c:v>
                </c:pt>
                <c:pt idx="1">
                  <c:v>Canadian Equities (C$)</c:v>
                </c:pt>
                <c:pt idx="2">
                  <c:v>International Equities (C$)</c:v>
                </c:pt>
                <c:pt idx="3">
                  <c:v>U.S. Equities (C$)</c:v>
                </c:pt>
                <c:pt idx="4">
                  <c:v>Canadian Fixed Income</c:v>
                </c:pt>
              </c:strCache>
            </c:strRef>
          </c:cat>
          <c:val>
            <c:numRef>
              <c:f>'Untitled List_Screen'!$E$7:$E$11</c:f>
              <c:numCache>
                <c:formatCode>0.0%</c:formatCode>
                <c:ptCount val="5"/>
                <c:pt idx="0">
                  <c:v>-0.67210000000000003</c:v>
                </c:pt>
                <c:pt idx="1">
                  <c:v>-0.20899999999999999</c:v>
                </c:pt>
                <c:pt idx="2">
                  <c:v>-0.1517</c:v>
                </c:pt>
                <c:pt idx="3">
                  <c:v>-0.11749999999999999</c:v>
                </c:pt>
                <c:pt idx="4">
                  <c:v>1.5599999999999999E-2</c:v>
                </c:pt>
              </c:numCache>
            </c:numRef>
          </c:val>
          <c:extLst>
            <c:ext xmlns:c16="http://schemas.microsoft.com/office/drawing/2014/chart" uri="{C3380CC4-5D6E-409C-BE32-E72D297353CC}">
              <c16:uniqueId val="{00000000-B3D7-4C10-BCC0-6109B1EC3C08}"/>
            </c:ext>
          </c:extLst>
        </c:ser>
        <c:dLbls>
          <c:showLegendKey val="0"/>
          <c:showVal val="0"/>
          <c:showCatName val="0"/>
          <c:showSerName val="0"/>
          <c:showPercent val="0"/>
          <c:showBubbleSize val="0"/>
        </c:dLbls>
        <c:gapWidth val="60"/>
        <c:axId val="91046272"/>
        <c:axId val="91047808"/>
      </c:barChart>
      <c:catAx>
        <c:axId val="91046272"/>
        <c:scaling>
          <c:orientation val="minMax"/>
        </c:scaling>
        <c:delete val="0"/>
        <c:axPos val="l"/>
        <c:majorGridlines>
          <c:spPr>
            <a:ln w="6350" cap="flat" cmpd="sng" algn="ctr">
              <a:solidFill>
                <a:schemeClr val="tx1">
                  <a:lumMod val="15000"/>
                  <a:lumOff val="85000"/>
                </a:schemeClr>
              </a:solidFill>
              <a:round/>
            </a:ln>
            <a:effectLst/>
          </c:spPr>
        </c:majorGridlines>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smtId="4294967295">
                <a:solidFill>
                  <a:schemeClr val="tx2"/>
                </a:solidFill>
                <a:latin typeface="+mn-lt"/>
                <a:ea typeface="+mn-ea"/>
                <a:cs typeface="+mn-cs"/>
              </a:defRPr>
            </a:pPr>
            <a:endParaRPr lang="en-US"/>
          </a:p>
        </c:txPr>
        <c:crossAx val="91047808"/>
        <c:crosses val="autoZero"/>
        <c:auto val="0"/>
        <c:lblAlgn val="ctr"/>
        <c:lblOffset val="100"/>
        <c:noMultiLvlLbl val="0"/>
      </c:catAx>
      <c:valAx>
        <c:axId val="91047808"/>
        <c:scaling>
          <c:orientation val="minMax"/>
          <c:max val="9.0000000000000024E-2"/>
          <c:min val="-0.70000000000000007"/>
        </c:scaling>
        <c:delete val="0"/>
        <c:axPos val="b"/>
        <c:numFmt formatCode="0%" sourceLinked="0"/>
        <c:majorTickMark val="cross"/>
        <c:minorTickMark val="none"/>
        <c:tickLblPos val="nextTo"/>
        <c:spPr>
          <a:noFill/>
          <a:ln>
            <a:solidFill>
              <a:srgbClr val="333333"/>
            </a:solidFill>
          </a:ln>
          <a:effectLst/>
        </c:spPr>
        <c:txPr>
          <a:bodyPr rot="-60000000" spcFirstLastPara="1" vertOverflow="ellipsis" vert="horz" wrap="square" anchor="ctr" anchorCtr="1"/>
          <a:lstStyle/>
          <a:p>
            <a:pPr>
              <a:defRPr sz="1200" b="0" i="0" u="none" strike="noStrike" kern="1200" baseline="0" smtId="4294967295">
                <a:solidFill>
                  <a:schemeClr val="tx1"/>
                </a:solidFill>
                <a:latin typeface="+mn-lt"/>
                <a:ea typeface="+mn-ea"/>
                <a:cs typeface="+mn-cs"/>
              </a:defRPr>
            </a:pPr>
            <a:endParaRPr lang="en-US"/>
          </a:p>
        </c:txPr>
        <c:crossAx val="910462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sz="1200" smtId="4294967295">
          <a:solidFill>
            <a:schemeClr val="tx1"/>
          </a:solidFill>
          <a:latin typeface="Scotia" panose="020B0503020203020204" pitchFamily="34" charset="0"/>
        </a:defRPr>
      </a:pPr>
      <a:endParaRPr lang="en-US"/>
    </a:p>
  </c:txPr>
  <c:externalData r:id="rId2">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5412321409062876E-2"/>
          <c:y val="5.8688645240361485E-2"/>
          <c:w val="0.86060202121734619"/>
          <c:h val="0.8637656569480896"/>
        </c:manualLayout>
      </c:layout>
      <c:lineChart>
        <c:grouping val="standard"/>
        <c:varyColors val="0"/>
        <c:ser>
          <c:idx val="4"/>
          <c:order val="0"/>
          <c:tx>
            <c:strRef>
              <c:f>Sheet1!$F$1</c:f>
              <c:strCache>
                <c:ptCount val="1"/>
                <c:pt idx="0">
                  <c:v>Adj Close</c:v>
                </c:pt>
              </c:strCache>
            </c:strRef>
          </c:tx>
          <c:spPr>
            <a:ln w="28575">
              <a:solidFill>
                <a:srgbClr val="FF0000"/>
              </a:solidFill>
            </a:ln>
          </c:spPr>
          <c:marker>
            <c:symbol val="none"/>
          </c:marker>
          <c:cat>
            <c:numRef>
              <c:f>Sheet1!$A$2:$A$3084</c:f>
              <c:numCache>
                <c:formatCode>yyyy</c:formatCode>
                <c:ptCount val="3083"/>
                <c:pt idx="0">
                  <c:v>39449</c:v>
                </c:pt>
                <c:pt idx="1">
                  <c:v>39450</c:v>
                </c:pt>
                <c:pt idx="2">
                  <c:v>39451</c:v>
                </c:pt>
                <c:pt idx="3">
                  <c:v>39454</c:v>
                </c:pt>
                <c:pt idx="4">
                  <c:v>39455</c:v>
                </c:pt>
                <c:pt idx="5">
                  <c:v>39456</c:v>
                </c:pt>
                <c:pt idx="6">
                  <c:v>39457</c:v>
                </c:pt>
                <c:pt idx="7">
                  <c:v>39458</c:v>
                </c:pt>
                <c:pt idx="8">
                  <c:v>39461</c:v>
                </c:pt>
                <c:pt idx="9">
                  <c:v>39462</c:v>
                </c:pt>
                <c:pt idx="10">
                  <c:v>39463</c:v>
                </c:pt>
                <c:pt idx="11">
                  <c:v>39464</c:v>
                </c:pt>
                <c:pt idx="12">
                  <c:v>39465</c:v>
                </c:pt>
                <c:pt idx="13">
                  <c:v>39469</c:v>
                </c:pt>
                <c:pt idx="14">
                  <c:v>39470</c:v>
                </c:pt>
                <c:pt idx="15">
                  <c:v>39471</c:v>
                </c:pt>
                <c:pt idx="16">
                  <c:v>39472</c:v>
                </c:pt>
                <c:pt idx="17">
                  <c:v>39475</c:v>
                </c:pt>
                <c:pt idx="18">
                  <c:v>39476</c:v>
                </c:pt>
                <c:pt idx="19">
                  <c:v>39477</c:v>
                </c:pt>
                <c:pt idx="20">
                  <c:v>39478</c:v>
                </c:pt>
                <c:pt idx="21">
                  <c:v>39479</c:v>
                </c:pt>
                <c:pt idx="22">
                  <c:v>39482</c:v>
                </c:pt>
                <c:pt idx="23">
                  <c:v>39483</c:v>
                </c:pt>
                <c:pt idx="24">
                  <c:v>39484</c:v>
                </c:pt>
                <c:pt idx="25">
                  <c:v>39485</c:v>
                </c:pt>
                <c:pt idx="26">
                  <c:v>39486</c:v>
                </c:pt>
                <c:pt idx="27">
                  <c:v>39489</c:v>
                </c:pt>
                <c:pt idx="28">
                  <c:v>39490</c:v>
                </c:pt>
                <c:pt idx="29">
                  <c:v>39491</c:v>
                </c:pt>
                <c:pt idx="30">
                  <c:v>39492</c:v>
                </c:pt>
                <c:pt idx="31">
                  <c:v>39493</c:v>
                </c:pt>
                <c:pt idx="32">
                  <c:v>39497</c:v>
                </c:pt>
                <c:pt idx="33">
                  <c:v>39498</c:v>
                </c:pt>
                <c:pt idx="34">
                  <c:v>39499</c:v>
                </c:pt>
                <c:pt idx="35">
                  <c:v>39500</c:v>
                </c:pt>
                <c:pt idx="36">
                  <c:v>39503</c:v>
                </c:pt>
                <c:pt idx="37">
                  <c:v>39504</c:v>
                </c:pt>
                <c:pt idx="38">
                  <c:v>39505</c:v>
                </c:pt>
                <c:pt idx="39">
                  <c:v>39506</c:v>
                </c:pt>
                <c:pt idx="40">
                  <c:v>39507</c:v>
                </c:pt>
                <c:pt idx="41">
                  <c:v>39510</c:v>
                </c:pt>
                <c:pt idx="42">
                  <c:v>39511</c:v>
                </c:pt>
                <c:pt idx="43">
                  <c:v>39512</c:v>
                </c:pt>
                <c:pt idx="44">
                  <c:v>39513</c:v>
                </c:pt>
                <c:pt idx="45">
                  <c:v>39514</c:v>
                </c:pt>
                <c:pt idx="46">
                  <c:v>39517</c:v>
                </c:pt>
                <c:pt idx="47">
                  <c:v>39518</c:v>
                </c:pt>
                <c:pt idx="48">
                  <c:v>39519</c:v>
                </c:pt>
                <c:pt idx="49">
                  <c:v>39520</c:v>
                </c:pt>
                <c:pt idx="50">
                  <c:v>39521</c:v>
                </c:pt>
                <c:pt idx="51">
                  <c:v>39524</c:v>
                </c:pt>
                <c:pt idx="52">
                  <c:v>39525</c:v>
                </c:pt>
                <c:pt idx="53">
                  <c:v>39526</c:v>
                </c:pt>
                <c:pt idx="54">
                  <c:v>39527</c:v>
                </c:pt>
                <c:pt idx="55">
                  <c:v>39531</c:v>
                </c:pt>
                <c:pt idx="56">
                  <c:v>39532</c:v>
                </c:pt>
                <c:pt idx="57">
                  <c:v>39533</c:v>
                </c:pt>
                <c:pt idx="58">
                  <c:v>39534</c:v>
                </c:pt>
                <c:pt idx="59">
                  <c:v>39535</c:v>
                </c:pt>
                <c:pt idx="60">
                  <c:v>39538</c:v>
                </c:pt>
                <c:pt idx="61">
                  <c:v>39539</c:v>
                </c:pt>
                <c:pt idx="62">
                  <c:v>39540</c:v>
                </c:pt>
                <c:pt idx="63">
                  <c:v>39541</c:v>
                </c:pt>
                <c:pt idx="64">
                  <c:v>39542</c:v>
                </c:pt>
                <c:pt idx="65">
                  <c:v>39545</c:v>
                </c:pt>
                <c:pt idx="66">
                  <c:v>39546</c:v>
                </c:pt>
                <c:pt idx="67">
                  <c:v>39547</c:v>
                </c:pt>
                <c:pt idx="68">
                  <c:v>39548</c:v>
                </c:pt>
                <c:pt idx="69">
                  <c:v>39549</c:v>
                </c:pt>
                <c:pt idx="70">
                  <c:v>39552</c:v>
                </c:pt>
                <c:pt idx="71">
                  <c:v>39553</c:v>
                </c:pt>
                <c:pt idx="72">
                  <c:v>39554</c:v>
                </c:pt>
                <c:pt idx="73">
                  <c:v>39555</c:v>
                </c:pt>
                <c:pt idx="74">
                  <c:v>39556</c:v>
                </c:pt>
                <c:pt idx="75">
                  <c:v>39559</c:v>
                </c:pt>
                <c:pt idx="76">
                  <c:v>39560</c:v>
                </c:pt>
                <c:pt idx="77">
                  <c:v>39561</c:v>
                </c:pt>
                <c:pt idx="78">
                  <c:v>39562</c:v>
                </c:pt>
                <c:pt idx="79">
                  <c:v>39563</c:v>
                </c:pt>
                <c:pt idx="80">
                  <c:v>39566</c:v>
                </c:pt>
                <c:pt idx="81">
                  <c:v>39567</c:v>
                </c:pt>
                <c:pt idx="82">
                  <c:v>39568</c:v>
                </c:pt>
                <c:pt idx="83">
                  <c:v>39569</c:v>
                </c:pt>
                <c:pt idx="84">
                  <c:v>39570</c:v>
                </c:pt>
                <c:pt idx="85">
                  <c:v>39573</c:v>
                </c:pt>
                <c:pt idx="86">
                  <c:v>39574</c:v>
                </c:pt>
                <c:pt idx="87">
                  <c:v>39575</c:v>
                </c:pt>
                <c:pt idx="88">
                  <c:v>39576</c:v>
                </c:pt>
                <c:pt idx="89">
                  <c:v>39577</c:v>
                </c:pt>
                <c:pt idx="90">
                  <c:v>39580</c:v>
                </c:pt>
                <c:pt idx="91">
                  <c:v>39581</c:v>
                </c:pt>
                <c:pt idx="92">
                  <c:v>39582</c:v>
                </c:pt>
                <c:pt idx="93">
                  <c:v>39583</c:v>
                </c:pt>
                <c:pt idx="94">
                  <c:v>39584</c:v>
                </c:pt>
                <c:pt idx="95">
                  <c:v>39587</c:v>
                </c:pt>
                <c:pt idx="96">
                  <c:v>39588</c:v>
                </c:pt>
                <c:pt idx="97">
                  <c:v>39589</c:v>
                </c:pt>
                <c:pt idx="98">
                  <c:v>39590</c:v>
                </c:pt>
                <c:pt idx="99">
                  <c:v>39591</c:v>
                </c:pt>
                <c:pt idx="100">
                  <c:v>39595</c:v>
                </c:pt>
                <c:pt idx="101">
                  <c:v>39596</c:v>
                </c:pt>
                <c:pt idx="102">
                  <c:v>39597</c:v>
                </c:pt>
                <c:pt idx="103">
                  <c:v>39598</c:v>
                </c:pt>
                <c:pt idx="104">
                  <c:v>39601</c:v>
                </c:pt>
                <c:pt idx="105">
                  <c:v>39602</c:v>
                </c:pt>
                <c:pt idx="106">
                  <c:v>39603</c:v>
                </c:pt>
                <c:pt idx="107">
                  <c:v>39604</c:v>
                </c:pt>
                <c:pt idx="108">
                  <c:v>39605</c:v>
                </c:pt>
                <c:pt idx="109">
                  <c:v>39608</c:v>
                </c:pt>
                <c:pt idx="110">
                  <c:v>39609</c:v>
                </c:pt>
                <c:pt idx="111">
                  <c:v>39610</c:v>
                </c:pt>
                <c:pt idx="112">
                  <c:v>39611</c:v>
                </c:pt>
                <c:pt idx="113">
                  <c:v>39612</c:v>
                </c:pt>
                <c:pt idx="114">
                  <c:v>39615</c:v>
                </c:pt>
                <c:pt idx="115">
                  <c:v>39616</c:v>
                </c:pt>
                <c:pt idx="116">
                  <c:v>39617</c:v>
                </c:pt>
                <c:pt idx="117">
                  <c:v>39618</c:v>
                </c:pt>
                <c:pt idx="118">
                  <c:v>39619</c:v>
                </c:pt>
                <c:pt idx="119">
                  <c:v>39622</c:v>
                </c:pt>
                <c:pt idx="120">
                  <c:v>39623</c:v>
                </c:pt>
                <c:pt idx="121">
                  <c:v>39624</c:v>
                </c:pt>
                <c:pt idx="122">
                  <c:v>39625</c:v>
                </c:pt>
                <c:pt idx="123">
                  <c:v>39626</c:v>
                </c:pt>
                <c:pt idx="124">
                  <c:v>39629</c:v>
                </c:pt>
                <c:pt idx="125">
                  <c:v>39630</c:v>
                </c:pt>
                <c:pt idx="126">
                  <c:v>39631</c:v>
                </c:pt>
                <c:pt idx="127">
                  <c:v>39632</c:v>
                </c:pt>
                <c:pt idx="128">
                  <c:v>39636</c:v>
                </c:pt>
                <c:pt idx="129">
                  <c:v>39637</c:v>
                </c:pt>
                <c:pt idx="130">
                  <c:v>39638</c:v>
                </c:pt>
                <c:pt idx="131">
                  <c:v>39639</c:v>
                </c:pt>
                <c:pt idx="132">
                  <c:v>39640</c:v>
                </c:pt>
                <c:pt idx="133">
                  <c:v>39643</c:v>
                </c:pt>
                <c:pt idx="134">
                  <c:v>39644</c:v>
                </c:pt>
                <c:pt idx="135">
                  <c:v>39645</c:v>
                </c:pt>
                <c:pt idx="136">
                  <c:v>39646</c:v>
                </c:pt>
                <c:pt idx="137">
                  <c:v>39647</c:v>
                </c:pt>
                <c:pt idx="138">
                  <c:v>39650</c:v>
                </c:pt>
                <c:pt idx="139">
                  <c:v>39651</c:v>
                </c:pt>
                <c:pt idx="140">
                  <c:v>39652</c:v>
                </c:pt>
                <c:pt idx="141">
                  <c:v>39653</c:v>
                </c:pt>
                <c:pt idx="142">
                  <c:v>39654</c:v>
                </c:pt>
                <c:pt idx="143">
                  <c:v>39657</c:v>
                </c:pt>
                <c:pt idx="144">
                  <c:v>39658</c:v>
                </c:pt>
                <c:pt idx="145">
                  <c:v>39659</c:v>
                </c:pt>
                <c:pt idx="146">
                  <c:v>39660</c:v>
                </c:pt>
                <c:pt idx="147">
                  <c:v>39661</c:v>
                </c:pt>
                <c:pt idx="148">
                  <c:v>39664</c:v>
                </c:pt>
                <c:pt idx="149">
                  <c:v>39665</c:v>
                </c:pt>
                <c:pt idx="150">
                  <c:v>39666</c:v>
                </c:pt>
                <c:pt idx="151">
                  <c:v>39667</c:v>
                </c:pt>
                <c:pt idx="152">
                  <c:v>39668</c:v>
                </c:pt>
                <c:pt idx="153">
                  <c:v>39671</c:v>
                </c:pt>
                <c:pt idx="154">
                  <c:v>39672</c:v>
                </c:pt>
                <c:pt idx="155">
                  <c:v>39673</c:v>
                </c:pt>
                <c:pt idx="156">
                  <c:v>39674</c:v>
                </c:pt>
                <c:pt idx="157">
                  <c:v>39675</c:v>
                </c:pt>
                <c:pt idx="158">
                  <c:v>39678</c:v>
                </c:pt>
                <c:pt idx="159">
                  <c:v>39679</c:v>
                </c:pt>
                <c:pt idx="160">
                  <c:v>39680</c:v>
                </c:pt>
                <c:pt idx="161">
                  <c:v>39681</c:v>
                </c:pt>
                <c:pt idx="162">
                  <c:v>39682</c:v>
                </c:pt>
                <c:pt idx="163">
                  <c:v>39685</c:v>
                </c:pt>
                <c:pt idx="164">
                  <c:v>39686</c:v>
                </c:pt>
                <c:pt idx="165">
                  <c:v>39687</c:v>
                </c:pt>
                <c:pt idx="166">
                  <c:v>39688</c:v>
                </c:pt>
                <c:pt idx="167">
                  <c:v>39689</c:v>
                </c:pt>
                <c:pt idx="168">
                  <c:v>39693</c:v>
                </c:pt>
                <c:pt idx="169">
                  <c:v>39694</c:v>
                </c:pt>
                <c:pt idx="170">
                  <c:v>39695</c:v>
                </c:pt>
                <c:pt idx="171">
                  <c:v>39696</c:v>
                </c:pt>
                <c:pt idx="172">
                  <c:v>39699</c:v>
                </c:pt>
                <c:pt idx="173">
                  <c:v>39700</c:v>
                </c:pt>
                <c:pt idx="174">
                  <c:v>39701</c:v>
                </c:pt>
                <c:pt idx="175">
                  <c:v>39702</c:v>
                </c:pt>
                <c:pt idx="176">
                  <c:v>39703</c:v>
                </c:pt>
                <c:pt idx="177">
                  <c:v>39706</c:v>
                </c:pt>
                <c:pt idx="178">
                  <c:v>39707</c:v>
                </c:pt>
                <c:pt idx="179">
                  <c:v>39708</c:v>
                </c:pt>
                <c:pt idx="180">
                  <c:v>39709</c:v>
                </c:pt>
                <c:pt idx="181">
                  <c:v>39710</c:v>
                </c:pt>
                <c:pt idx="182">
                  <c:v>39713</c:v>
                </c:pt>
                <c:pt idx="183">
                  <c:v>39714</c:v>
                </c:pt>
                <c:pt idx="184">
                  <c:v>39715</c:v>
                </c:pt>
                <c:pt idx="185">
                  <c:v>39716</c:v>
                </c:pt>
                <c:pt idx="186">
                  <c:v>39717</c:v>
                </c:pt>
                <c:pt idx="187">
                  <c:v>39720</c:v>
                </c:pt>
                <c:pt idx="188">
                  <c:v>39721</c:v>
                </c:pt>
                <c:pt idx="189">
                  <c:v>39722</c:v>
                </c:pt>
                <c:pt idx="190">
                  <c:v>39723</c:v>
                </c:pt>
                <c:pt idx="191">
                  <c:v>39724</c:v>
                </c:pt>
                <c:pt idx="192">
                  <c:v>39727</c:v>
                </c:pt>
                <c:pt idx="193">
                  <c:v>39728</c:v>
                </c:pt>
                <c:pt idx="194">
                  <c:v>39729</c:v>
                </c:pt>
                <c:pt idx="195">
                  <c:v>39730</c:v>
                </c:pt>
                <c:pt idx="196">
                  <c:v>39731</c:v>
                </c:pt>
                <c:pt idx="197">
                  <c:v>39734</c:v>
                </c:pt>
                <c:pt idx="198">
                  <c:v>39735</c:v>
                </c:pt>
                <c:pt idx="199">
                  <c:v>39736</c:v>
                </c:pt>
                <c:pt idx="200">
                  <c:v>39737</c:v>
                </c:pt>
                <c:pt idx="201">
                  <c:v>39738</c:v>
                </c:pt>
                <c:pt idx="202">
                  <c:v>39741</c:v>
                </c:pt>
                <c:pt idx="203">
                  <c:v>39742</c:v>
                </c:pt>
                <c:pt idx="204">
                  <c:v>39743</c:v>
                </c:pt>
                <c:pt idx="205">
                  <c:v>39744</c:v>
                </c:pt>
                <c:pt idx="206">
                  <c:v>39745</c:v>
                </c:pt>
                <c:pt idx="207">
                  <c:v>39748</c:v>
                </c:pt>
                <c:pt idx="208">
                  <c:v>39749</c:v>
                </c:pt>
                <c:pt idx="209">
                  <c:v>39750</c:v>
                </c:pt>
                <c:pt idx="210">
                  <c:v>39751</c:v>
                </c:pt>
                <c:pt idx="211">
                  <c:v>39752</c:v>
                </c:pt>
                <c:pt idx="212">
                  <c:v>39755</c:v>
                </c:pt>
                <c:pt idx="213">
                  <c:v>39756</c:v>
                </c:pt>
                <c:pt idx="214">
                  <c:v>39757</c:v>
                </c:pt>
                <c:pt idx="215">
                  <c:v>39758</c:v>
                </c:pt>
                <c:pt idx="216">
                  <c:v>39759</c:v>
                </c:pt>
                <c:pt idx="217">
                  <c:v>39762</c:v>
                </c:pt>
                <c:pt idx="218">
                  <c:v>39763</c:v>
                </c:pt>
                <c:pt idx="219">
                  <c:v>39764</c:v>
                </c:pt>
                <c:pt idx="220">
                  <c:v>39765</c:v>
                </c:pt>
                <c:pt idx="221">
                  <c:v>39766</c:v>
                </c:pt>
                <c:pt idx="222">
                  <c:v>39769</c:v>
                </c:pt>
                <c:pt idx="223">
                  <c:v>39770</c:v>
                </c:pt>
                <c:pt idx="224">
                  <c:v>39771</c:v>
                </c:pt>
                <c:pt idx="225">
                  <c:v>39772</c:v>
                </c:pt>
                <c:pt idx="226">
                  <c:v>39773</c:v>
                </c:pt>
                <c:pt idx="227">
                  <c:v>39776</c:v>
                </c:pt>
                <c:pt idx="228">
                  <c:v>39777</c:v>
                </c:pt>
                <c:pt idx="229">
                  <c:v>39778</c:v>
                </c:pt>
                <c:pt idx="230">
                  <c:v>39780</c:v>
                </c:pt>
                <c:pt idx="231">
                  <c:v>39783</c:v>
                </c:pt>
                <c:pt idx="232">
                  <c:v>39784</c:v>
                </c:pt>
                <c:pt idx="233">
                  <c:v>39785</c:v>
                </c:pt>
                <c:pt idx="234">
                  <c:v>39786</c:v>
                </c:pt>
                <c:pt idx="235">
                  <c:v>39787</c:v>
                </c:pt>
                <c:pt idx="236">
                  <c:v>39790</c:v>
                </c:pt>
                <c:pt idx="237">
                  <c:v>39791</c:v>
                </c:pt>
                <c:pt idx="238">
                  <c:v>39792</c:v>
                </c:pt>
                <c:pt idx="239">
                  <c:v>39793</c:v>
                </c:pt>
                <c:pt idx="240">
                  <c:v>39794</c:v>
                </c:pt>
                <c:pt idx="241">
                  <c:v>39797</c:v>
                </c:pt>
                <c:pt idx="242">
                  <c:v>39798</c:v>
                </c:pt>
                <c:pt idx="243">
                  <c:v>39799</c:v>
                </c:pt>
                <c:pt idx="244">
                  <c:v>39800</c:v>
                </c:pt>
                <c:pt idx="245">
                  <c:v>39801</c:v>
                </c:pt>
                <c:pt idx="246">
                  <c:v>39804</c:v>
                </c:pt>
                <c:pt idx="247">
                  <c:v>39805</c:v>
                </c:pt>
                <c:pt idx="248">
                  <c:v>39806</c:v>
                </c:pt>
                <c:pt idx="249">
                  <c:v>39808</c:v>
                </c:pt>
                <c:pt idx="250">
                  <c:v>39811</c:v>
                </c:pt>
                <c:pt idx="251">
                  <c:v>39812</c:v>
                </c:pt>
                <c:pt idx="252">
                  <c:v>39813</c:v>
                </c:pt>
                <c:pt idx="253">
                  <c:v>39815</c:v>
                </c:pt>
                <c:pt idx="254">
                  <c:v>39818</c:v>
                </c:pt>
                <c:pt idx="255">
                  <c:v>39819</c:v>
                </c:pt>
                <c:pt idx="256">
                  <c:v>39820</c:v>
                </c:pt>
                <c:pt idx="257">
                  <c:v>39821</c:v>
                </c:pt>
                <c:pt idx="258">
                  <c:v>39822</c:v>
                </c:pt>
                <c:pt idx="259">
                  <c:v>39825</c:v>
                </c:pt>
                <c:pt idx="260">
                  <c:v>39826</c:v>
                </c:pt>
                <c:pt idx="261">
                  <c:v>39827</c:v>
                </c:pt>
                <c:pt idx="262">
                  <c:v>39828</c:v>
                </c:pt>
                <c:pt idx="263">
                  <c:v>39829</c:v>
                </c:pt>
                <c:pt idx="264">
                  <c:v>39833</c:v>
                </c:pt>
                <c:pt idx="265">
                  <c:v>39834</c:v>
                </c:pt>
                <c:pt idx="266">
                  <c:v>39835</c:v>
                </c:pt>
                <c:pt idx="267">
                  <c:v>39836</c:v>
                </c:pt>
                <c:pt idx="268">
                  <c:v>39839</c:v>
                </c:pt>
                <c:pt idx="269">
                  <c:v>39840</c:v>
                </c:pt>
                <c:pt idx="270">
                  <c:v>39841</c:v>
                </c:pt>
                <c:pt idx="271">
                  <c:v>39842</c:v>
                </c:pt>
                <c:pt idx="272">
                  <c:v>39843</c:v>
                </c:pt>
                <c:pt idx="273">
                  <c:v>39846</c:v>
                </c:pt>
                <c:pt idx="274">
                  <c:v>39847</c:v>
                </c:pt>
                <c:pt idx="275">
                  <c:v>39848</c:v>
                </c:pt>
                <c:pt idx="276">
                  <c:v>39849</c:v>
                </c:pt>
                <c:pt idx="277">
                  <c:v>39850</c:v>
                </c:pt>
                <c:pt idx="278">
                  <c:v>39853</c:v>
                </c:pt>
                <c:pt idx="279">
                  <c:v>39854</c:v>
                </c:pt>
                <c:pt idx="280">
                  <c:v>39855</c:v>
                </c:pt>
                <c:pt idx="281">
                  <c:v>39856</c:v>
                </c:pt>
                <c:pt idx="282">
                  <c:v>39857</c:v>
                </c:pt>
                <c:pt idx="283">
                  <c:v>39861</c:v>
                </c:pt>
                <c:pt idx="284">
                  <c:v>39862</c:v>
                </c:pt>
                <c:pt idx="285">
                  <c:v>39863</c:v>
                </c:pt>
                <c:pt idx="286">
                  <c:v>39864</c:v>
                </c:pt>
                <c:pt idx="287">
                  <c:v>39867</c:v>
                </c:pt>
                <c:pt idx="288">
                  <c:v>39868</c:v>
                </c:pt>
                <c:pt idx="289">
                  <c:v>39869</c:v>
                </c:pt>
                <c:pt idx="290">
                  <c:v>39870</c:v>
                </c:pt>
                <c:pt idx="291">
                  <c:v>39871</c:v>
                </c:pt>
                <c:pt idx="292">
                  <c:v>39874</c:v>
                </c:pt>
                <c:pt idx="293">
                  <c:v>39875</c:v>
                </c:pt>
                <c:pt idx="294">
                  <c:v>39876</c:v>
                </c:pt>
                <c:pt idx="295">
                  <c:v>39877</c:v>
                </c:pt>
                <c:pt idx="296">
                  <c:v>39878</c:v>
                </c:pt>
                <c:pt idx="297">
                  <c:v>39881</c:v>
                </c:pt>
                <c:pt idx="298">
                  <c:v>39882</c:v>
                </c:pt>
                <c:pt idx="299">
                  <c:v>39883</c:v>
                </c:pt>
                <c:pt idx="300">
                  <c:v>39884</c:v>
                </c:pt>
                <c:pt idx="301">
                  <c:v>39885</c:v>
                </c:pt>
                <c:pt idx="302">
                  <c:v>39888</c:v>
                </c:pt>
                <c:pt idx="303">
                  <c:v>39889</c:v>
                </c:pt>
                <c:pt idx="304">
                  <c:v>39890</c:v>
                </c:pt>
                <c:pt idx="305">
                  <c:v>39891</c:v>
                </c:pt>
                <c:pt idx="306">
                  <c:v>39892</c:v>
                </c:pt>
                <c:pt idx="307">
                  <c:v>39895</c:v>
                </c:pt>
                <c:pt idx="308">
                  <c:v>39896</c:v>
                </c:pt>
                <c:pt idx="309">
                  <c:v>39897</c:v>
                </c:pt>
                <c:pt idx="310">
                  <c:v>39898</c:v>
                </c:pt>
                <c:pt idx="311">
                  <c:v>39899</c:v>
                </c:pt>
                <c:pt idx="312">
                  <c:v>39902</c:v>
                </c:pt>
                <c:pt idx="313">
                  <c:v>39903</c:v>
                </c:pt>
                <c:pt idx="314">
                  <c:v>39904</c:v>
                </c:pt>
                <c:pt idx="315">
                  <c:v>39905</c:v>
                </c:pt>
                <c:pt idx="316">
                  <c:v>39906</c:v>
                </c:pt>
                <c:pt idx="317">
                  <c:v>39909</c:v>
                </c:pt>
                <c:pt idx="318">
                  <c:v>39910</c:v>
                </c:pt>
                <c:pt idx="319">
                  <c:v>39911</c:v>
                </c:pt>
                <c:pt idx="320">
                  <c:v>39912</c:v>
                </c:pt>
                <c:pt idx="321">
                  <c:v>39916</c:v>
                </c:pt>
                <c:pt idx="322">
                  <c:v>39917</c:v>
                </c:pt>
                <c:pt idx="323">
                  <c:v>39918</c:v>
                </c:pt>
                <c:pt idx="324">
                  <c:v>39919</c:v>
                </c:pt>
                <c:pt idx="325">
                  <c:v>39920</c:v>
                </c:pt>
                <c:pt idx="326">
                  <c:v>39923</c:v>
                </c:pt>
                <c:pt idx="327">
                  <c:v>39924</c:v>
                </c:pt>
                <c:pt idx="328">
                  <c:v>39925</c:v>
                </c:pt>
                <c:pt idx="329">
                  <c:v>39926</c:v>
                </c:pt>
                <c:pt idx="330">
                  <c:v>39927</c:v>
                </c:pt>
                <c:pt idx="331">
                  <c:v>39930</c:v>
                </c:pt>
                <c:pt idx="332">
                  <c:v>39931</c:v>
                </c:pt>
                <c:pt idx="333">
                  <c:v>39932</c:v>
                </c:pt>
                <c:pt idx="334">
                  <c:v>39933</c:v>
                </c:pt>
                <c:pt idx="335">
                  <c:v>39934</c:v>
                </c:pt>
                <c:pt idx="336">
                  <c:v>39937</c:v>
                </c:pt>
                <c:pt idx="337">
                  <c:v>39938</c:v>
                </c:pt>
                <c:pt idx="338">
                  <c:v>39939</c:v>
                </c:pt>
                <c:pt idx="339">
                  <c:v>39940</c:v>
                </c:pt>
                <c:pt idx="340">
                  <c:v>39941</c:v>
                </c:pt>
                <c:pt idx="341">
                  <c:v>39944</c:v>
                </c:pt>
                <c:pt idx="342">
                  <c:v>39945</c:v>
                </c:pt>
                <c:pt idx="343">
                  <c:v>39946</c:v>
                </c:pt>
                <c:pt idx="344">
                  <c:v>39947</c:v>
                </c:pt>
                <c:pt idx="345">
                  <c:v>39948</c:v>
                </c:pt>
                <c:pt idx="346">
                  <c:v>39951</c:v>
                </c:pt>
                <c:pt idx="347">
                  <c:v>39952</c:v>
                </c:pt>
                <c:pt idx="348">
                  <c:v>39953</c:v>
                </c:pt>
                <c:pt idx="349">
                  <c:v>39954</c:v>
                </c:pt>
                <c:pt idx="350">
                  <c:v>39955</c:v>
                </c:pt>
                <c:pt idx="351">
                  <c:v>39959</c:v>
                </c:pt>
                <c:pt idx="352">
                  <c:v>39960</c:v>
                </c:pt>
                <c:pt idx="353">
                  <c:v>39961</c:v>
                </c:pt>
                <c:pt idx="354">
                  <c:v>39962</c:v>
                </c:pt>
                <c:pt idx="355">
                  <c:v>39965</c:v>
                </c:pt>
                <c:pt idx="356">
                  <c:v>39966</c:v>
                </c:pt>
                <c:pt idx="357">
                  <c:v>39967</c:v>
                </c:pt>
                <c:pt idx="358">
                  <c:v>39968</c:v>
                </c:pt>
                <c:pt idx="359">
                  <c:v>39969</c:v>
                </c:pt>
                <c:pt idx="360">
                  <c:v>39972</c:v>
                </c:pt>
                <c:pt idx="361">
                  <c:v>39973</c:v>
                </c:pt>
                <c:pt idx="362">
                  <c:v>39974</c:v>
                </c:pt>
                <c:pt idx="363">
                  <c:v>39975</c:v>
                </c:pt>
                <c:pt idx="364">
                  <c:v>39976</c:v>
                </c:pt>
                <c:pt idx="365">
                  <c:v>39979</c:v>
                </c:pt>
                <c:pt idx="366">
                  <c:v>39980</c:v>
                </c:pt>
                <c:pt idx="367">
                  <c:v>39981</c:v>
                </c:pt>
                <c:pt idx="368">
                  <c:v>39982</c:v>
                </c:pt>
                <c:pt idx="369">
                  <c:v>39983</c:v>
                </c:pt>
                <c:pt idx="370">
                  <c:v>39986</c:v>
                </c:pt>
                <c:pt idx="371">
                  <c:v>39987</c:v>
                </c:pt>
                <c:pt idx="372">
                  <c:v>39988</c:v>
                </c:pt>
                <c:pt idx="373">
                  <c:v>39989</c:v>
                </c:pt>
                <c:pt idx="374">
                  <c:v>39990</c:v>
                </c:pt>
                <c:pt idx="375">
                  <c:v>39993</c:v>
                </c:pt>
                <c:pt idx="376">
                  <c:v>39994</c:v>
                </c:pt>
                <c:pt idx="377">
                  <c:v>39995</c:v>
                </c:pt>
                <c:pt idx="378">
                  <c:v>39996</c:v>
                </c:pt>
                <c:pt idx="379">
                  <c:v>40000</c:v>
                </c:pt>
                <c:pt idx="380">
                  <c:v>40001</c:v>
                </c:pt>
                <c:pt idx="381">
                  <c:v>40002</c:v>
                </c:pt>
                <c:pt idx="382">
                  <c:v>40003</c:v>
                </c:pt>
                <c:pt idx="383">
                  <c:v>40004</c:v>
                </c:pt>
                <c:pt idx="384">
                  <c:v>40007</c:v>
                </c:pt>
                <c:pt idx="385">
                  <c:v>40008</c:v>
                </c:pt>
                <c:pt idx="386">
                  <c:v>40009</c:v>
                </c:pt>
                <c:pt idx="387">
                  <c:v>40010</c:v>
                </c:pt>
                <c:pt idx="388">
                  <c:v>40011</c:v>
                </c:pt>
                <c:pt idx="389">
                  <c:v>40014</c:v>
                </c:pt>
                <c:pt idx="390">
                  <c:v>40015</c:v>
                </c:pt>
                <c:pt idx="391">
                  <c:v>40016</c:v>
                </c:pt>
                <c:pt idx="392">
                  <c:v>40017</c:v>
                </c:pt>
                <c:pt idx="393">
                  <c:v>40018</c:v>
                </c:pt>
                <c:pt idx="394">
                  <c:v>40021</c:v>
                </c:pt>
                <c:pt idx="395">
                  <c:v>40022</c:v>
                </c:pt>
                <c:pt idx="396">
                  <c:v>40023</c:v>
                </c:pt>
                <c:pt idx="397">
                  <c:v>40024</c:v>
                </c:pt>
                <c:pt idx="398">
                  <c:v>40025</c:v>
                </c:pt>
                <c:pt idx="399">
                  <c:v>40028</c:v>
                </c:pt>
                <c:pt idx="400">
                  <c:v>40029</c:v>
                </c:pt>
                <c:pt idx="401">
                  <c:v>40030</c:v>
                </c:pt>
                <c:pt idx="402">
                  <c:v>40031</c:v>
                </c:pt>
                <c:pt idx="403">
                  <c:v>40032</c:v>
                </c:pt>
                <c:pt idx="404">
                  <c:v>40035</c:v>
                </c:pt>
                <c:pt idx="405">
                  <c:v>40036</c:v>
                </c:pt>
                <c:pt idx="406">
                  <c:v>40037</c:v>
                </c:pt>
                <c:pt idx="407">
                  <c:v>40038</c:v>
                </c:pt>
                <c:pt idx="408">
                  <c:v>40039</c:v>
                </c:pt>
                <c:pt idx="409">
                  <c:v>40042</c:v>
                </c:pt>
                <c:pt idx="410">
                  <c:v>40043</c:v>
                </c:pt>
                <c:pt idx="411">
                  <c:v>40044</c:v>
                </c:pt>
                <c:pt idx="412">
                  <c:v>40045</c:v>
                </c:pt>
                <c:pt idx="413">
                  <c:v>40046</c:v>
                </c:pt>
                <c:pt idx="414">
                  <c:v>40049</c:v>
                </c:pt>
                <c:pt idx="415">
                  <c:v>40050</c:v>
                </c:pt>
                <c:pt idx="416">
                  <c:v>40051</c:v>
                </c:pt>
                <c:pt idx="417">
                  <c:v>40052</c:v>
                </c:pt>
                <c:pt idx="418">
                  <c:v>40053</c:v>
                </c:pt>
                <c:pt idx="419">
                  <c:v>40056</c:v>
                </c:pt>
                <c:pt idx="420">
                  <c:v>40057</c:v>
                </c:pt>
                <c:pt idx="421">
                  <c:v>40058</c:v>
                </c:pt>
                <c:pt idx="422">
                  <c:v>40059</c:v>
                </c:pt>
                <c:pt idx="423">
                  <c:v>40060</c:v>
                </c:pt>
                <c:pt idx="424">
                  <c:v>40064</c:v>
                </c:pt>
                <c:pt idx="425">
                  <c:v>40065</c:v>
                </c:pt>
                <c:pt idx="426">
                  <c:v>40066</c:v>
                </c:pt>
                <c:pt idx="427">
                  <c:v>40067</c:v>
                </c:pt>
                <c:pt idx="428">
                  <c:v>40070</c:v>
                </c:pt>
                <c:pt idx="429">
                  <c:v>40071</c:v>
                </c:pt>
                <c:pt idx="430">
                  <c:v>40072</c:v>
                </c:pt>
                <c:pt idx="431">
                  <c:v>40073</c:v>
                </c:pt>
                <c:pt idx="432">
                  <c:v>40074</c:v>
                </c:pt>
                <c:pt idx="433">
                  <c:v>40077</c:v>
                </c:pt>
                <c:pt idx="434">
                  <c:v>40078</c:v>
                </c:pt>
                <c:pt idx="435">
                  <c:v>40079</c:v>
                </c:pt>
                <c:pt idx="436">
                  <c:v>40080</c:v>
                </c:pt>
                <c:pt idx="437">
                  <c:v>40081</c:v>
                </c:pt>
                <c:pt idx="438">
                  <c:v>40084</c:v>
                </c:pt>
                <c:pt idx="439">
                  <c:v>40085</c:v>
                </c:pt>
                <c:pt idx="440">
                  <c:v>40086</c:v>
                </c:pt>
                <c:pt idx="441">
                  <c:v>40087</c:v>
                </c:pt>
                <c:pt idx="442">
                  <c:v>40088</c:v>
                </c:pt>
                <c:pt idx="443">
                  <c:v>40091</c:v>
                </c:pt>
                <c:pt idx="444">
                  <c:v>40092</c:v>
                </c:pt>
                <c:pt idx="445">
                  <c:v>40093</c:v>
                </c:pt>
                <c:pt idx="446">
                  <c:v>40094</c:v>
                </c:pt>
                <c:pt idx="447">
                  <c:v>40095</c:v>
                </c:pt>
                <c:pt idx="448">
                  <c:v>40098</c:v>
                </c:pt>
                <c:pt idx="449">
                  <c:v>40099</c:v>
                </c:pt>
                <c:pt idx="450">
                  <c:v>40100</c:v>
                </c:pt>
                <c:pt idx="451">
                  <c:v>40101</c:v>
                </c:pt>
                <c:pt idx="452">
                  <c:v>40102</c:v>
                </c:pt>
                <c:pt idx="453">
                  <c:v>40105</c:v>
                </c:pt>
                <c:pt idx="454">
                  <c:v>40106</c:v>
                </c:pt>
                <c:pt idx="455">
                  <c:v>40107</c:v>
                </c:pt>
                <c:pt idx="456">
                  <c:v>40108</c:v>
                </c:pt>
                <c:pt idx="457">
                  <c:v>40109</c:v>
                </c:pt>
                <c:pt idx="458">
                  <c:v>40112</c:v>
                </c:pt>
                <c:pt idx="459">
                  <c:v>40113</c:v>
                </c:pt>
                <c:pt idx="460">
                  <c:v>40114</c:v>
                </c:pt>
                <c:pt idx="461">
                  <c:v>40115</c:v>
                </c:pt>
                <c:pt idx="462">
                  <c:v>40116</c:v>
                </c:pt>
                <c:pt idx="463">
                  <c:v>40119</c:v>
                </c:pt>
                <c:pt idx="464">
                  <c:v>40120</c:v>
                </c:pt>
                <c:pt idx="465">
                  <c:v>40121</c:v>
                </c:pt>
                <c:pt idx="466">
                  <c:v>40122</c:v>
                </c:pt>
                <c:pt idx="467">
                  <c:v>40123</c:v>
                </c:pt>
                <c:pt idx="468">
                  <c:v>40126</c:v>
                </c:pt>
                <c:pt idx="469">
                  <c:v>40127</c:v>
                </c:pt>
                <c:pt idx="470">
                  <c:v>40128</c:v>
                </c:pt>
                <c:pt idx="471">
                  <c:v>40129</c:v>
                </c:pt>
                <c:pt idx="472">
                  <c:v>40130</c:v>
                </c:pt>
                <c:pt idx="473">
                  <c:v>40133</c:v>
                </c:pt>
                <c:pt idx="474">
                  <c:v>40134</c:v>
                </c:pt>
                <c:pt idx="475">
                  <c:v>40135</c:v>
                </c:pt>
                <c:pt idx="476">
                  <c:v>40136</c:v>
                </c:pt>
                <c:pt idx="477">
                  <c:v>40137</c:v>
                </c:pt>
                <c:pt idx="478">
                  <c:v>40140</c:v>
                </c:pt>
                <c:pt idx="479">
                  <c:v>40141</c:v>
                </c:pt>
                <c:pt idx="480">
                  <c:v>40142</c:v>
                </c:pt>
                <c:pt idx="481">
                  <c:v>40144</c:v>
                </c:pt>
                <c:pt idx="482">
                  <c:v>40147</c:v>
                </c:pt>
                <c:pt idx="483">
                  <c:v>40148</c:v>
                </c:pt>
                <c:pt idx="484">
                  <c:v>40149</c:v>
                </c:pt>
                <c:pt idx="485">
                  <c:v>40150</c:v>
                </c:pt>
                <c:pt idx="486">
                  <c:v>40151</c:v>
                </c:pt>
                <c:pt idx="487">
                  <c:v>40154</c:v>
                </c:pt>
                <c:pt idx="488">
                  <c:v>40155</c:v>
                </c:pt>
                <c:pt idx="489">
                  <c:v>40156</c:v>
                </c:pt>
                <c:pt idx="490">
                  <c:v>40157</c:v>
                </c:pt>
                <c:pt idx="491">
                  <c:v>40158</c:v>
                </c:pt>
                <c:pt idx="492">
                  <c:v>40161</c:v>
                </c:pt>
                <c:pt idx="493">
                  <c:v>40162</c:v>
                </c:pt>
                <c:pt idx="494">
                  <c:v>40163</c:v>
                </c:pt>
                <c:pt idx="495">
                  <c:v>40164</c:v>
                </c:pt>
                <c:pt idx="496">
                  <c:v>40165</c:v>
                </c:pt>
                <c:pt idx="497">
                  <c:v>40168</c:v>
                </c:pt>
                <c:pt idx="498">
                  <c:v>40169</c:v>
                </c:pt>
                <c:pt idx="499">
                  <c:v>40170</c:v>
                </c:pt>
                <c:pt idx="500">
                  <c:v>40171</c:v>
                </c:pt>
                <c:pt idx="501">
                  <c:v>40175</c:v>
                </c:pt>
                <c:pt idx="502">
                  <c:v>40176</c:v>
                </c:pt>
                <c:pt idx="503">
                  <c:v>40177</c:v>
                </c:pt>
                <c:pt idx="504">
                  <c:v>40178</c:v>
                </c:pt>
                <c:pt idx="505">
                  <c:v>40182</c:v>
                </c:pt>
                <c:pt idx="506">
                  <c:v>40183</c:v>
                </c:pt>
                <c:pt idx="507">
                  <c:v>40184</c:v>
                </c:pt>
                <c:pt idx="508">
                  <c:v>40185</c:v>
                </c:pt>
                <c:pt idx="509">
                  <c:v>40186</c:v>
                </c:pt>
                <c:pt idx="510">
                  <c:v>40189</c:v>
                </c:pt>
                <c:pt idx="511">
                  <c:v>40190</c:v>
                </c:pt>
                <c:pt idx="512">
                  <c:v>40191</c:v>
                </c:pt>
                <c:pt idx="513">
                  <c:v>40192</c:v>
                </c:pt>
                <c:pt idx="514">
                  <c:v>40193</c:v>
                </c:pt>
                <c:pt idx="515">
                  <c:v>40197</c:v>
                </c:pt>
                <c:pt idx="516">
                  <c:v>40198</c:v>
                </c:pt>
                <c:pt idx="517">
                  <c:v>40199</c:v>
                </c:pt>
                <c:pt idx="518">
                  <c:v>40200</c:v>
                </c:pt>
                <c:pt idx="519">
                  <c:v>40203</c:v>
                </c:pt>
                <c:pt idx="520">
                  <c:v>40204</c:v>
                </c:pt>
                <c:pt idx="521">
                  <c:v>40205</c:v>
                </c:pt>
                <c:pt idx="522">
                  <c:v>40206</c:v>
                </c:pt>
                <c:pt idx="523">
                  <c:v>40207</c:v>
                </c:pt>
                <c:pt idx="524">
                  <c:v>40210</c:v>
                </c:pt>
                <c:pt idx="525">
                  <c:v>40211</c:v>
                </c:pt>
                <c:pt idx="526">
                  <c:v>40212</c:v>
                </c:pt>
                <c:pt idx="527">
                  <c:v>40213</c:v>
                </c:pt>
                <c:pt idx="528">
                  <c:v>40214</c:v>
                </c:pt>
                <c:pt idx="529">
                  <c:v>40217</c:v>
                </c:pt>
                <c:pt idx="530">
                  <c:v>40218</c:v>
                </c:pt>
                <c:pt idx="531">
                  <c:v>40219</c:v>
                </c:pt>
                <c:pt idx="532">
                  <c:v>40220</c:v>
                </c:pt>
                <c:pt idx="533">
                  <c:v>40221</c:v>
                </c:pt>
                <c:pt idx="534">
                  <c:v>40225</c:v>
                </c:pt>
                <c:pt idx="535">
                  <c:v>40226</c:v>
                </c:pt>
                <c:pt idx="536">
                  <c:v>40227</c:v>
                </c:pt>
                <c:pt idx="537">
                  <c:v>40228</c:v>
                </c:pt>
                <c:pt idx="538">
                  <c:v>40231</c:v>
                </c:pt>
                <c:pt idx="539">
                  <c:v>40232</c:v>
                </c:pt>
                <c:pt idx="540">
                  <c:v>40233</c:v>
                </c:pt>
                <c:pt idx="541">
                  <c:v>40234</c:v>
                </c:pt>
                <c:pt idx="542">
                  <c:v>40235</c:v>
                </c:pt>
                <c:pt idx="543">
                  <c:v>40238</c:v>
                </c:pt>
                <c:pt idx="544">
                  <c:v>40239</c:v>
                </c:pt>
                <c:pt idx="545">
                  <c:v>40240</c:v>
                </c:pt>
                <c:pt idx="546">
                  <c:v>40241</c:v>
                </c:pt>
                <c:pt idx="547">
                  <c:v>40242</c:v>
                </c:pt>
                <c:pt idx="548">
                  <c:v>40245</c:v>
                </c:pt>
                <c:pt idx="549">
                  <c:v>40246</c:v>
                </c:pt>
                <c:pt idx="550">
                  <c:v>40247</c:v>
                </c:pt>
                <c:pt idx="551">
                  <c:v>40248</c:v>
                </c:pt>
                <c:pt idx="552">
                  <c:v>40249</c:v>
                </c:pt>
                <c:pt idx="553">
                  <c:v>40252</c:v>
                </c:pt>
                <c:pt idx="554">
                  <c:v>40253</c:v>
                </c:pt>
                <c:pt idx="555">
                  <c:v>40254</c:v>
                </c:pt>
                <c:pt idx="556">
                  <c:v>40255</c:v>
                </c:pt>
                <c:pt idx="557">
                  <c:v>40256</c:v>
                </c:pt>
                <c:pt idx="558">
                  <c:v>40259</c:v>
                </c:pt>
                <c:pt idx="559">
                  <c:v>40260</c:v>
                </c:pt>
                <c:pt idx="560">
                  <c:v>40261</c:v>
                </c:pt>
                <c:pt idx="561">
                  <c:v>40262</c:v>
                </c:pt>
                <c:pt idx="562">
                  <c:v>40263</c:v>
                </c:pt>
                <c:pt idx="563">
                  <c:v>40266</c:v>
                </c:pt>
                <c:pt idx="564">
                  <c:v>40267</c:v>
                </c:pt>
                <c:pt idx="565">
                  <c:v>40268</c:v>
                </c:pt>
                <c:pt idx="566">
                  <c:v>40269</c:v>
                </c:pt>
                <c:pt idx="567">
                  <c:v>40273</c:v>
                </c:pt>
                <c:pt idx="568">
                  <c:v>40274</c:v>
                </c:pt>
                <c:pt idx="569">
                  <c:v>40275</c:v>
                </c:pt>
                <c:pt idx="570">
                  <c:v>40276</c:v>
                </c:pt>
                <c:pt idx="571">
                  <c:v>40277</c:v>
                </c:pt>
                <c:pt idx="572">
                  <c:v>40280</c:v>
                </c:pt>
                <c:pt idx="573">
                  <c:v>40281</c:v>
                </c:pt>
                <c:pt idx="574">
                  <c:v>40282</c:v>
                </c:pt>
                <c:pt idx="575">
                  <c:v>40283</c:v>
                </c:pt>
                <c:pt idx="576">
                  <c:v>40284</c:v>
                </c:pt>
                <c:pt idx="577">
                  <c:v>40287</c:v>
                </c:pt>
                <c:pt idx="578">
                  <c:v>40288</c:v>
                </c:pt>
                <c:pt idx="579">
                  <c:v>40289</c:v>
                </c:pt>
                <c:pt idx="580">
                  <c:v>40290</c:v>
                </c:pt>
                <c:pt idx="581">
                  <c:v>40291</c:v>
                </c:pt>
                <c:pt idx="582">
                  <c:v>40294</c:v>
                </c:pt>
                <c:pt idx="583">
                  <c:v>40295</c:v>
                </c:pt>
                <c:pt idx="584">
                  <c:v>40296</c:v>
                </c:pt>
                <c:pt idx="585">
                  <c:v>40297</c:v>
                </c:pt>
                <c:pt idx="586">
                  <c:v>40298</c:v>
                </c:pt>
                <c:pt idx="587">
                  <c:v>40301</c:v>
                </c:pt>
                <c:pt idx="588">
                  <c:v>40302</c:v>
                </c:pt>
                <c:pt idx="589">
                  <c:v>40303</c:v>
                </c:pt>
                <c:pt idx="590">
                  <c:v>40304</c:v>
                </c:pt>
                <c:pt idx="591">
                  <c:v>40305</c:v>
                </c:pt>
                <c:pt idx="592">
                  <c:v>40308</c:v>
                </c:pt>
                <c:pt idx="593">
                  <c:v>40309</c:v>
                </c:pt>
                <c:pt idx="594">
                  <c:v>40310</c:v>
                </c:pt>
                <c:pt idx="595">
                  <c:v>40311</c:v>
                </c:pt>
                <c:pt idx="596">
                  <c:v>40312</c:v>
                </c:pt>
                <c:pt idx="597">
                  <c:v>40315</c:v>
                </c:pt>
                <c:pt idx="598">
                  <c:v>40316</c:v>
                </c:pt>
                <c:pt idx="599">
                  <c:v>40317</c:v>
                </c:pt>
                <c:pt idx="600">
                  <c:v>40318</c:v>
                </c:pt>
                <c:pt idx="601">
                  <c:v>40319</c:v>
                </c:pt>
                <c:pt idx="602">
                  <c:v>40322</c:v>
                </c:pt>
                <c:pt idx="603">
                  <c:v>40323</c:v>
                </c:pt>
                <c:pt idx="604">
                  <c:v>40324</c:v>
                </c:pt>
                <c:pt idx="605">
                  <c:v>40325</c:v>
                </c:pt>
                <c:pt idx="606">
                  <c:v>40326</c:v>
                </c:pt>
                <c:pt idx="607">
                  <c:v>40330</c:v>
                </c:pt>
                <c:pt idx="608">
                  <c:v>40331</c:v>
                </c:pt>
                <c:pt idx="609">
                  <c:v>40332</c:v>
                </c:pt>
                <c:pt idx="610">
                  <c:v>40333</c:v>
                </c:pt>
                <c:pt idx="611">
                  <c:v>40336</c:v>
                </c:pt>
                <c:pt idx="612">
                  <c:v>40337</c:v>
                </c:pt>
                <c:pt idx="613">
                  <c:v>40338</c:v>
                </c:pt>
                <c:pt idx="614">
                  <c:v>40339</c:v>
                </c:pt>
                <c:pt idx="615">
                  <c:v>40340</c:v>
                </c:pt>
                <c:pt idx="616">
                  <c:v>40343</c:v>
                </c:pt>
                <c:pt idx="617">
                  <c:v>40344</c:v>
                </c:pt>
                <c:pt idx="618">
                  <c:v>40345</c:v>
                </c:pt>
                <c:pt idx="619">
                  <c:v>40346</c:v>
                </c:pt>
                <c:pt idx="620">
                  <c:v>40347</c:v>
                </c:pt>
                <c:pt idx="621">
                  <c:v>40350</c:v>
                </c:pt>
                <c:pt idx="622">
                  <c:v>40351</c:v>
                </c:pt>
                <c:pt idx="623">
                  <c:v>40352</c:v>
                </c:pt>
                <c:pt idx="624">
                  <c:v>40353</c:v>
                </c:pt>
                <c:pt idx="625">
                  <c:v>40354</c:v>
                </c:pt>
                <c:pt idx="626">
                  <c:v>40357</c:v>
                </c:pt>
                <c:pt idx="627">
                  <c:v>40358</c:v>
                </c:pt>
                <c:pt idx="628">
                  <c:v>40359</c:v>
                </c:pt>
                <c:pt idx="629">
                  <c:v>40360</c:v>
                </c:pt>
                <c:pt idx="630">
                  <c:v>40361</c:v>
                </c:pt>
                <c:pt idx="631">
                  <c:v>40365</c:v>
                </c:pt>
                <c:pt idx="632">
                  <c:v>40366</c:v>
                </c:pt>
                <c:pt idx="633">
                  <c:v>40367</c:v>
                </c:pt>
                <c:pt idx="634">
                  <c:v>40368</c:v>
                </c:pt>
                <c:pt idx="635">
                  <c:v>40371</c:v>
                </c:pt>
                <c:pt idx="636">
                  <c:v>40372</c:v>
                </c:pt>
                <c:pt idx="637">
                  <c:v>40373</c:v>
                </c:pt>
                <c:pt idx="638">
                  <c:v>40374</c:v>
                </c:pt>
                <c:pt idx="639">
                  <c:v>40375</c:v>
                </c:pt>
                <c:pt idx="640">
                  <c:v>40378</c:v>
                </c:pt>
                <c:pt idx="641">
                  <c:v>40379</c:v>
                </c:pt>
                <c:pt idx="642">
                  <c:v>40380</c:v>
                </c:pt>
                <c:pt idx="643">
                  <c:v>40381</c:v>
                </c:pt>
                <c:pt idx="644">
                  <c:v>40382</c:v>
                </c:pt>
                <c:pt idx="645">
                  <c:v>40385</c:v>
                </c:pt>
                <c:pt idx="646">
                  <c:v>40386</c:v>
                </c:pt>
                <c:pt idx="647">
                  <c:v>40387</c:v>
                </c:pt>
                <c:pt idx="648">
                  <c:v>40388</c:v>
                </c:pt>
                <c:pt idx="649">
                  <c:v>40389</c:v>
                </c:pt>
                <c:pt idx="650">
                  <c:v>40392</c:v>
                </c:pt>
                <c:pt idx="651">
                  <c:v>40393</c:v>
                </c:pt>
                <c:pt idx="652">
                  <c:v>40394</c:v>
                </c:pt>
                <c:pt idx="653">
                  <c:v>40395</c:v>
                </c:pt>
                <c:pt idx="654">
                  <c:v>40396</c:v>
                </c:pt>
                <c:pt idx="655">
                  <c:v>40399</c:v>
                </c:pt>
                <c:pt idx="656">
                  <c:v>40400</c:v>
                </c:pt>
                <c:pt idx="657">
                  <c:v>40401</c:v>
                </c:pt>
                <c:pt idx="658">
                  <c:v>40402</c:v>
                </c:pt>
                <c:pt idx="659">
                  <c:v>40403</c:v>
                </c:pt>
                <c:pt idx="660">
                  <c:v>40406</c:v>
                </c:pt>
                <c:pt idx="661">
                  <c:v>40407</c:v>
                </c:pt>
                <c:pt idx="662">
                  <c:v>40408</c:v>
                </c:pt>
                <c:pt idx="663">
                  <c:v>40409</c:v>
                </c:pt>
                <c:pt idx="664">
                  <c:v>40410</c:v>
                </c:pt>
                <c:pt idx="665">
                  <c:v>40413</c:v>
                </c:pt>
                <c:pt idx="666">
                  <c:v>40414</c:v>
                </c:pt>
                <c:pt idx="667">
                  <c:v>40415</c:v>
                </c:pt>
                <c:pt idx="668">
                  <c:v>40416</c:v>
                </c:pt>
                <c:pt idx="669">
                  <c:v>40417</c:v>
                </c:pt>
                <c:pt idx="670">
                  <c:v>40420</c:v>
                </c:pt>
                <c:pt idx="671">
                  <c:v>40421</c:v>
                </c:pt>
                <c:pt idx="672">
                  <c:v>40422</c:v>
                </c:pt>
                <c:pt idx="673">
                  <c:v>40423</c:v>
                </c:pt>
                <c:pt idx="674">
                  <c:v>40424</c:v>
                </c:pt>
                <c:pt idx="675">
                  <c:v>40428</c:v>
                </c:pt>
                <c:pt idx="676">
                  <c:v>40429</c:v>
                </c:pt>
                <c:pt idx="677">
                  <c:v>40430</c:v>
                </c:pt>
                <c:pt idx="678">
                  <c:v>40431</c:v>
                </c:pt>
                <c:pt idx="679">
                  <c:v>40434</c:v>
                </c:pt>
                <c:pt idx="680">
                  <c:v>40435</c:v>
                </c:pt>
                <c:pt idx="681">
                  <c:v>40436</c:v>
                </c:pt>
                <c:pt idx="682">
                  <c:v>40437</c:v>
                </c:pt>
                <c:pt idx="683">
                  <c:v>40438</c:v>
                </c:pt>
                <c:pt idx="684">
                  <c:v>40441</c:v>
                </c:pt>
                <c:pt idx="685">
                  <c:v>40442</c:v>
                </c:pt>
                <c:pt idx="686">
                  <c:v>40443</c:v>
                </c:pt>
                <c:pt idx="687">
                  <c:v>40444</c:v>
                </c:pt>
                <c:pt idx="688">
                  <c:v>40445</c:v>
                </c:pt>
                <c:pt idx="689">
                  <c:v>40448</c:v>
                </c:pt>
                <c:pt idx="690">
                  <c:v>40449</c:v>
                </c:pt>
                <c:pt idx="691">
                  <c:v>40450</c:v>
                </c:pt>
                <c:pt idx="692">
                  <c:v>40451</c:v>
                </c:pt>
                <c:pt idx="693">
                  <c:v>40452</c:v>
                </c:pt>
                <c:pt idx="694">
                  <c:v>40455</c:v>
                </c:pt>
                <c:pt idx="695">
                  <c:v>40456</c:v>
                </c:pt>
                <c:pt idx="696">
                  <c:v>40457</c:v>
                </c:pt>
                <c:pt idx="697">
                  <c:v>40458</c:v>
                </c:pt>
                <c:pt idx="698">
                  <c:v>40459</c:v>
                </c:pt>
                <c:pt idx="699">
                  <c:v>40462</c:v>
                </c:pt>
                <c:pt idx="700">
                  <c:v>40463</c:v>
                </c:pt>
                <c:pt idx="701">
                  <c:v>40464</c:v>
                </c:pt>
                <c:pt idx="702">
                  <c:v>40465</c:v>
                </c:pt>
                <c:pt idx="703">
                  <c:v>40466</c:v>
                </c:pt>
                <c:pt idx="704">
                  <c:v>40469</c:v>
                </c:pt>
                <c:pt idx="705">
                  <c:v>40470</c:v>
                </c:pt>
                <c:pt idx="706">
                  <c:v>40471</c:v>
                </c:pt>
                <c:pt idx="707">
                  <c:v>40472</c:v>
                </c:pt>
                <c:pt idx="708">
                  <c:v>40473</c:v>
                </c:pt>
                <c:pt idx="709">
                  <c:v>40476</c:v>
                </c:pt>
                <c:pt idx="710">
                  <c:v>40477</c:v>
                </c:pt>
                <c:pt idx="711">
                  <c:v>40478</c:v>
                </c:pt>
                <c:pt idx="712">
                  <c:v>40479</c:v>
                </c:pt>
                <c:pt idx="713">
                  <c:v>40480</c:v>
                </c:pt>
                <c:pt idx="714">
                  <c:v>40483</c:v>
                </c:pt>
                <c:pt idx="715">
                  <c:v>40484</c:v>
                </c:pt>
                <c:pt idx="716">
                  <c:v>40485</c:v>
                </c:pt>
                <c:pt idx="717">
                  <c:v>40486</c:v>
                </c:pt>
                <c:pt idx="718">
                  <c:v>40487</c:v>
                </c:pt>
                <c:pt idx="719">
                  <c:v>40490</c:v>
                </c:pt>
                <c:pt idx="720">
                  <c:v>40491</c:v>
                </c:pt>
                <c:pt idx="721">
                  <c:v>40492</c:v>
                </c:pt>
                <c:pt idx="722">
                  <c:v>40493</c:v>
                </c:pt>
                <c:pt idx="723">
                  <c:v>40494</c:v>
                </c:pt>
                <c:pt idx="724">
                  <c:v>40497</c:v>
                </c:pt>
                <c:pt idx="725">
                  <c:v>40498</c:v>
                </c:pt>
                <c:pt idx="726">
                  <c:v>40499</c:v>
                </c:pt>
                <c:pt idx="727">
                  <c:v>40500</c:v>
                </c:pt>
                <c:pt idx="728">
                  <c:v>40501</c:v>
                </c:pt>
                <c:pt idx="729">
                  <c:v>40504</c:v>
                </c:pt>
                <c:pt idx="730">
                  <c:v>40505</c:v>
                </c:pt>
                <c:pt idx="731">
                  <c:v>40506</c:v>
                </c:pt>
                <c:pt idx="732">
                  <c:v>40508</c:v>
                </c:pt>
                <c:pt idx="733">
                  <c:v>40511</c:v>
                </c:pt>
                <c:pt idx="734">
                  <c:v>40512</c:v>
                </c:pt>
                <c:pt idx="735">
                  <c:v>40513</c:v>
                </c:pt>
                <c:pt idx="736">
                  <c:v>40514</c:v>
                </c:pt>
                <c:pt idx="737">
                  <c:v>40515</c:v>
                </c:pt>
                <c:pt idx="738">
                  <c:v>40518</c:v>
                </c:pt>
                <c:pt idx="739">
                  <c:v>40519</c:v>
                </c:pt>
                <c:pt idx="740">
                  <c:v>40520</c:v>
                </c:pt>
                <c:pt idx="741">
                  <c:v>40521</c:v>
                </c:pt>
                <c:pt idx="742">
                  <c:v>40522</c:v>
                </c:pt>
                <c:pt idx="743">
                  <c:v>40525</c:v>
                </c:pt>
                <c:pt idx="744">
                  <c:v>40526</c:v>
                </c:pt>
                <c:pt idx="745">
                  <c:v>40527</c:v>
                </c:pt>
                <c:pt idx="746">
                  <c:v>40528</c:v>
                </c:pt>
                <c:pt idx="747">
                  <c:v>40529</c:v>
                </c:pt>
                <c:pt idx="748">
                  <c:v>40532</c:v>
                </c:pt>
                <c:pt idx="749">
                  <c:v>40533</c:v>
                </c:pt>
                <c:pt idx="750">
                  <c:v>40534</c:v>
                </c:pt>
                <c:pt idx="751">
                  <c:v>40535</c:v>
                </c:pt>
                <c:pt idx="752">
                  <c:v>40539</c:v>
                </c:pt>
                <c:pt idx="753">
                  <c:v>40540</c:v>
                </c:pt>
                <c:pt idx="754">
                  <c:v>40541</c:v>
                </c:pt>
                <c:pt idx="755">
                  <c:v>40542</c:v>
                </c:pt>
                <c:pt idx="756">
                  <c:v>40543</c:v>
                </c:pt>
                <c:pt idx="757">
                  <c:v>40546</c:v>
                </c:pt>
                <c:pt idx="758">
                  <c:v>40547</c:v>
                </c:pt>
                <c:pt idx="759">
                  <c:v>40548</c:v>
                </c:pt>
                <c:pt idx="760">
                  <c:v>40549</c:v>
                </c:pt>
                <c:pt idx="761">
                  <c:v>40550</c:v>
                </c:pt>
                <c:pt idx="762">
                  <c:v>40553</c:v>
                </c:pt>
                <c:pt idx="763">
                  <c:v>40554</c:v>
                </c:pt>
                <c:pt idx="764">
                  <c:v>40555</c:v>
                </c:pt>
                <c:pt idx="765">
                  <c:v>40556</c:v>
                </c:pt>
                <c:pt idx="766">
                  <c:v>40557</c:v>
                </c:pt>
                <c:pt idx="767">
                  <c:v>40561</c:v>
                </c:pt>
                <c:pt idx="768">
                  <c:v>40562</c:v>
                </c:pt>
                <c:pt idx="769">
                  <c:v>40563</c:v>
                </c:pt>
                <c:pt idx="770">
                  <c:v>40564</c:v>
                </c:pt>
                <c:pt idx="771">
                  <c:v>40567</c:v>
                </c:pt>
                <c:pt idx="772">
                  <c:v>40568</c:v>
                </c:pt>
                <c:pt idx="773">
                  <c:v>40569</c:v>
                </c:pt>
                <c:pt idx="774">
                  <c:v>40570</c:v>
                </c:pt>
                <c:pt idx="775">
                  <c:v>40571</c:v>
                </c:pt>
                <c:pt idx="776">
                  <c:v>40574</c:v>
                </c:pt>
                <c:pt idx="777">
                  <c:v>40575</c:v>
                </c:pt>
                <c:pt idx="778">
                  <c:v>40576</c:v>
                </c:pt>
                <c:pt idx="779">
                  <c:v>40577</c:v>
                </c:pt>
                <c:pt idx="780">
                  <c:v>40578</c:v>
                </c:pt>
                <c:pt idx="781">
                  <c:v>40581</c:v>
                </c:pt>
                <c:pt idx="782">
                  <c:v>40582</c:v>
                </c:pt>
                <c:pt idx="783">
                  <c:v>40583</c:v>
                </c:pt>
                <c:pt idx="784">
                  <c:v>40584</c:v>
                </c:pt>
                <c:pt idx="785">
                  <c:v>40585</c:v>
                </c:pt>
                <c:pt idx="786">
                  <c:v>40588</c:v>
                </c:pt>
                <c:pt idx="787">
                  <c:v>40589</c:v>
                </c:pt>
                <c:pt idx="788">
                  <c:v>40590</c:v>
                </c:pt>
                <c:pt idx="789">
                  <c:v>40591</c:v>
                </c:pt>
                <c:pt idx="790">
                  <c:v>40592</c:v>
                </c:pt>
                <c:pt idx="791">
                  <c:v>40596</c:v>
                </c:pt>
                <c:pt idx="792">
                  <c:v>40597</c:v>
                </c:pt>
                <c:pt idx="793">
                  <c:v>40598</c:v>
                </c:pt>
                <c:pt idx="794">
                  <c:v>40599</c:v>
                </c:pt>
                <c:pt idx="795">
                  <c:v>40602</c:v>
                </c:pt>
                <c:pt idx="796">
                  <c:v>40603</c:v>
                </c:pt>
                <c:pt idx="797">
                  <c:v>40604</c:v>
                </c:pt>
                <c:pt idx="798">
                  <c:v>40605</c:v>
                </c:pt>
                <c:pt idx="799">
                  <c:v>40606</c:v>
                </c:pt>
                <c:pt idx="800">
                  <c:v>40609</c:v>
                </c:pt>
                <c:pt idx="801">
                  <c:v>40610</c:v>
                </c:pt>
                <c:pt idx="802">
                  <c:v>40611</c:v>
                </c:pt>
                <c:pt idx="803">
                  <c:v>40612</c:v>
                </c:pt>
                <c:pt idx="804">
                  <c:v>40613</c:v>
                </c:pt>
                <c:pt idx="805">
                  <c:v>40616</c:v>
                </c:pt>
                <c:pt idx="806">
                  <c:v>40617</c:v>
                </c:pt>
                <c:pt idx="807">
                  <c:v>40618</c:v>
                </c:pt>
                <c:pt idx="808">
                  <c:v>40619</c:v>
                </c:pt>
                <c:pt idx="809">
                  <c:v>40620</c:v>
                </c:pt>
                <c:pt idx="810">
                  <c:v>40623</c:v>
                </c:pt>
                <c:pt idx="811">
                  <c:v>40624</c:v>
                </c:pt>
                <c:pt idx="812">
                  <c:v>40625</c:v>
                </c:pt>
                <c:pt idx="813">
                  <c:v>40626</c:v>
                </c:pt>
                <c:pt idx="814">
                  <c:v>40627</c:v>
                </c:pt>
                <c:pt idx="815">
                  <c:v>40630</c:v>
                </c:pt>
                <c:pt idx="816">
                  <c:v>40631</c:v>
                </c:pt>
                <c:pt idx="817">
                  <c:v>40632</c:v>
                </c:pt>
                <c:pt idx="818">
                  <c:v>40633</c:v>
                </c:pt>
                <c:pt idx="819">
                  <c:v>40634</c:v>
                </c:pt>
                <c:pt idx="820">
                  <c:v>40637</c:v>
                </c:pt>
                <c:pt idx="821">
                  <c:v>40638</c:v>
                </c:pt>
                <c:pt idx="822">
                  <c:v>40639</c:v>
                </c:pt>
                <c:pt idx="823">
                  <c:v>40640</c:v>
                </c:pt>
                <c:pt idx="824">
                  <c:v>40641</c:v>
                </c:pt>
                <c:pt idx="825">
                  <c:v>40644</c:v>
                </c:pt>
                <c:pt idx="826">
                  <c:v>40645</c:v>
                </c:pt>
                <c:pt idx="827">
                  <c:v>40646</c:v>
                </c:pt>
                <c:pt idx="828">
                  <c:v>40647</c:v>
                </c:pt>
                <c:pt idx="829">
                  <c:v>40648</c:v>
                </c:pt>
                <c:pt idx="830">
                  <c:v>40651</c:v>
                </c:pt>
                <c:pt idx="831">
                  <c:v>40652</c:v>
                </c:pt>
                <c:pt idx="832">
                  <c:v>40653</c:v>
                </c:pt>
                <c:pt idx="833">
                  <c:v>40654</c:v>
                </c:pt>
                <c:pt idx="834">
                  <c:v>40658</c:v>
                </c:pt>
                <c:pt idx="835">
                  <c:v>40659</c:v>
                </c:pt>
                <c:pt idx="836">
                  <c:v>40660</c:v>
                </c:pt>
                <c:pt idx="837">
                  <c:v>40661</c:v>
                </c:pt>
                <c:pt idx="838">
                  <c:v>40662</c:v>
                </c:pt>
                <c:pt idx="839">
                  <c:v>40665</c:v>
                </c:pt>
                <c:pt idx="840">
                  <c:v>40666</c:v>
                </c:pt>
                <c:pt idx="841">
                  <c:v>40667</c:v>
                </c:pt>
                <c:pt idx="842">
                  <c:v>40668</c:v>
                </c:pt>
                <c:pt idx="843">
                  <c:v>40669</c:v>
                </c:pt>
                <c:pt idx="844">
                  <c:v>40672</c:v>
                </c:pt>
                <c:pt idx="845">
                  <c:v>40673</c:v>
                </c:pt>
                <c:pt idx="846">
                  <c:v>40674</c:v>
                </c:pt>
                <c:pt idx="847">
                  <c:v>40675</c:v>
                </c:pt>
                <c:pt idx="848">
                  <c:v>40676</c:v>
                </c:pt>
                <c:pt idx="849">
                  <c:v>40679</c:v>
                </c:pt>
                <c:pt idx="850">
                  <c:v>40680</c:v>
                </c:pt>
                <c:pt idx="851">
                  <c:v>40681</c:v>
                </c:pt>
                <c:pt idx="852">
                  <c:v>40682</c:v>
                </c:pt>
                <c:pt idx="853">
                  <c:v>40683</c:v>
                </c:pt>
                <c:pt idx="854">
                  <c:v>40686</c:v>
                </c:pt>
                <c:pt idx="855">
                  <c:v>40687</c:v>
                </c:pt>
                <c:pt idx="856">
                  <c:v>40688</c:v>
                </c:pt>
                <c:pt idx="857">
                  <c:v>40689</c:v>
                </c:pt>
                <c:pt idx="858">
                  <c:v>40690</c:v>
                </c:pt>
                <c:pt idx="859">
                  <c:v>40694</c:v>
                </c:pt>
                <c:pt idx="860">
                  <c:v>40695</c:v>
                </c:pt>
                <c:pt idx="861">
                  <c:v>40696</c:v>
                </c:pt>
                <c:pt idx="862">
                  <c:v>40697</c:v>
                </c:pt>
                <c:pt idx="863">
                  <c:v>40700</c:v>
                </c:pt>
                <c:pt idx="864">
                  <c:v>40701</c:v>
                </c:pt>
                <c:pt idx="865">
                  <c:v>40702</c:v>
                </c:pt>
                <c:pt idx="866">
                  <c:v>40703</c:v>
                </c:pt>
                <c:pt idx="867">
                  <c:v>40704</c:v>
                </c:pt>
                <c:pt idx="868">
                  <c:v>40707</c:v>
                </c:pt>
                <c:pt idx="869">
                  <c:v>40708</c:v>
                </c:pt>
                <c:pt idx="870">
                  <c:v>40709</c:v>
                </c:pt>
                <c:pt idx="871">
                  <c:v>40710</c:v>
                </c:pt>
                <c:pt idx="872">
                  <c:v>40711</c:v>
                </c:pt>
                <c:pt idx="873">
                  <c:v>40714</c:v>
                </c:pt>
                <c:pt idx="874">
                  <c:v>40715</c:v>
                </c:pt>
                <c:pt idx="875">
                  <c:v>40716</c:v>
                </c:pt>
                <c:pt idx="876">
                  <c:v>40717</c:v>
                </c:pt>
                <c:pt idx="877">
                  <c:v>40718</c:v>
                </c:pt>
                <c:pt idx="878">
                  <c:v>40721</c:v>
                </c:pt>
                <c:pt idx="879">
                  <c:v>40722</c:v>
                </c:pt>
                <c:pt idx="880">
                  <c:v>40723</c:v>
                </c:pt>
                <c:pt idx="881">
                  <c:v>40724</c:v>
                </c:pt>
                <c:pt idx="882">
                  <c:v>40725</c:v>
                </c:pt>
                <c:pt idx="883">
                  <c:v>40729</c:v>
                </c:pt>
                <c:pt idx="884">
                  <c:v>40730</c:v>
                </c:pt>
                <c:pt idx="885">
                  <c:v>40731</c:v>
                </c:pt>
                <c:pt idx="886">
                  <c:v>40732</c:v>
                </c:pt>
                <c:pt idx="887">
                  <c:v>40735</c:v>
                </c:pt>
                <c:pt idx="888">
                  <c:v>40736</c:v>
                </c:pt>
                <c:pt idx="889">
                  <c:v>40737</c:v>
                </c:pt>
                <c:pt idx="890">
                  <c:v>40738</c:v>
                </c:pt>
                <c:pt idx="891">
                  <c:v>40739</c:v>
                </c:pt>
                <c:pt idx="892">
                  <c:v>40742</c:v>
                </c:pt>
                <c:pt idx="893">
                  <c:v>40743</c:v>
                </c:pt>
                <c:pt idx="894">
                  <c:v>40744</c:v>
                </c:pt>
                <c:pt idx="895">
                  <c:v>40745</c:v>
                </c:pt>
                <c:pt idx="896">
                  <c:v>40746</c:v>
                </c:pt>
                <c:pt idx="897">
                  <c:v>40749</c:v>
                </c:pt>
                <c:pt idx="898">
                  <c:v>40750</c:v>
                </c:pt>
                <c:pt idx="899">
                  <c:v>40751</c:v>
                </c:pt>
                <c:pt idx="900">
                  <c:v>40752</c:v>
                </c:pt>
                <c:pt idx="901">
                  <c:v>40753</c:v>
                </c:pt>
                <c:pt idx="902">
                  <c:v>40756</c:v>
                </c:pt>
                <c:pt idx="903">
                  <c:v>40757</c:v>
                </c:pt>
                <c:pt idx="904">
                  <c:v>40758</c:v>
                </c:pt>
                <c:pt idx="905">
                  <c:v>40759</c:v>
                </c:pt>
                <c:pt idx="906">
                  <c:v>40760</c:v>
                </c:pt>
                <c:pt idx="907">
                  <c:v>40763</c:v>
                </c:pt>
                <c:pt idx="908">
                  <c:v>40764</c:v>
                </c:pt>
                <c:pt idx="909">
                  <c:v>40765</c:v>
                </c:pt>
                <c:pt idx="910">
                  <c:v>40766</c:v>
                </c:pt>
                <c:pt idx="911">
                  <c:v>40767</c:v>
                </c:pt>
                <c:pt idx="912">
                  <c:v>40770</c:v>
                </c:pt>
                <c:pt idx="913">
                  <c:v>40771</c:v>
                </c:pt>
                <c:pt idx="914">
                  <c:v>40772</c:v>
                </c:pt>
                <c:pt idx="915">
                  <c:v>40773</c:v>
                </c:pt>
                <c:pt idx="916">
                  <c:v>40774</c:v>
                </c:pt>
                <c:pt idx="917">
                  <c:v>40777</c:v>
                </c:pt>
                <c:pt idx="918">
                  <c:v>40778</c:v>
                </c:pt>
                <c:pt idx="919">
                  <c:v>40779</c:v>
                </c:pt>
                <c:pt idx="920">
                  <c:v>40780</c:v>
                </c:pt>
                <c:pt idx="921">
                  <c:v>40781</c:v>
                </c:pt>
                <c:pt idx="922">
                  <c:v>40784</c:v>
                </c:pt>
                <c:pt idx="923">
                  <c:v>40785</c:v>
                </c:pt>
                <c:pt idx="924">
                  <c:v>40786</c:v>
                </c:pt>
                <c:pt idx="925">
                  <c:v>40787</c:v>
                </c:pt>
                <c:pt idx="926">
                  <c:v>40788</c:v>
                </c:pt>
                <c:pt idx="927">
                  <c:v>40792</c:v>
                </c:pt>
                <c:pt idx="928">
                  <c:v>40793</c:v>
                </c:pt>
                <c:pt idx="929">
                  <c:v>40794</c:v>
                </c:pt>
                <c:pt idx="930">
                  <c:v>40795</c:v>
                </c:pt>
                <c:pt idx="931">
                  <c:v>40798</c:v>
                </c:pt>
                <c:pt idx="932">
                  <c:v>40799</c:v>
                </c:pt>
                <c:pt idx="933">
                  <c:v>40800</c:v>
                </c:pt>
                <c:pt idx="934">
                  <c:v>40801</c:v>
                </c:pt>
                <c:pt idx="935">
                  <c:v>40802</c:v>
                </c:pt>
                <c:pt idx="936">
                  <c:v>40805</c:v>
                </c:pt>
                <c:pt idx="937">
                  <c:v>40806</c:v>
                </c:pt>
                <c:pt idx="938">
                  <c:v>40807</c:v>
                </c:pt>
                <c:pt idx="939">
                  <c:v>40808</c:v>
                </c:pt>
                <c:pt idx="940">
                  <c:v>40809</c:v>
                </c:pt>
                <c:pt idx="941">
                  <c:v>40812</c:v>
                </c:pt>
                <c:pt idx="942">
                  <c:v>40813</c:v>
                </c:pt>
                <c:pt idx="943">
                  <c:v>40814</c:v>
                </c:pt>
                <c:pt idx="944">
                  <c:v>40815</c:v>
                </c:pt>
                <c:pt idx="945">
                  <c:v>40816</c:v>
                </c:pt>
                <c:pt idx="946">
                  <c:v>40819</c:v>
                </c:pt>
                <c:pt idx="947">
                  <c:v>40820</c:v>
                </c:pt>
                <c:pt idx="948">
                  <c:v>40821</c:v>
                </c:pt>
                <c:pt idx="949">
                  <c:v>40822</c:v>
                </c:pt>
                <c:pt idx="950">
                  <c:v>40823</c:v>
                </c:pt>
                <c:pt idx="951">
                  <c:v>40826</c:v>
                </c:pt>
                <c:pt idx="952">
                  <c:v>40827</c:v>
                </c:pt>
                <c:pt idx="953">
                  <c:v>40828</c:v>
                </c:pt>
                <c:pt idx="954">
                  <c:v>40829</c:v>
                </c:pt>
                <c:pt idx="955">
                  <c:v>40830</c:v>
                </c:pt>
                <c:pt idx="956">
                  <c:v>40833</c:v>
                </c:pt>
                <c:pt idx="957">
                  <c:v>40834</c:v>
                </c:pt>
                <c:pt idx="958">
                  <c:v>40835</c:v>
                </c:pt>
                <c:pt idx="959">
                  <c:v>40836</c:v>
                </c:pt>
                <c:pt idx="960">
                  <c:v>40837</c:v>
                </c:pt>
                <c:pt idx="961">
                  <c:v>40840</c:v>
                </c:pt>
                <c:pt idx="962">
                  <c:v>40841</c:v>
                </c:pt>
                <c:pt idx="963">
                  <c:v>40842</c:v>
                </c:pt>
                <c:pt idx="964">
                  <c:v>40843</c:v>
                </c:pt>
                <c:pt idx="965">
                  <c:v>40844</c:v>
                </c:pt>
                <c:pt idx="966">
                  <c:v>40847</c:v>
                </c:pt>
                <c:pt idx="967">
                  <c:v>40848</c:v>
                </c:pt>
                <c:pt idx="968">
                  <c:v>40849</c:v>
                </c:pt>
                <c:pt idx="969">
                  <c:v>40850</c:v>
                </c:pt>
                <c:pt idx="970">
                  <c:v>40851</c:v>
                </c:pt>
                <c:pt idx="971">
                  <c:v>40854</c:v>
                </c:pt>
                <c:pt idx="972">
                  <c:v>40855</c:v>
                </c:pt>
                <c:pt idx="973">
                  <c:v>40856</c:v>
                </c:pt>
                <c:pt idx="974">
                  <c:v>40857</c:v>
                </c:pt>
                <c:pt idx="975">
                  <c:v>40858</c:v>
                </c:pt>
                <c:pt idx="976">
                  <c:v>40861</c:v>
                </c:pt>
                <c:pt idx="977">
                  <c:v>40862</c:v>
                </c:pt>
                <c:pt idx="978">
                  <c:v>40863</c:v>
                </c:pt>
                <c:pt idx="979">
                  <c:v>40864</c:v>
                </c:pt>
                <c:pt idx="980">
                  <c:v>40865</c:v>
                </c:pt>
                <c:pt idx="981">
                  <c:v>40868</c:v>
                </c:pt>
                <c:pt idx="982">
                  <c:v>40869</c:v>
                </c:pt>
                <c:pt idx="983">
                  <c:v>40870</c:v>
                </c:pt>
                <c:pt idx="984">
                  <c:v>40872</c:v>
                </c:pt>
                <c:pt idx="985">
                  <c:v>40875</c:v>
                </c:pt>
                <c:pt idx="986">
                  <c:v>40876</c:v>
                </c:pt>
                <c:pt idx="987">
                  <c:v>40877</c:v>
                </c:pt>
                <c:pt idx="988">
                  <c:v>40878</c:v>
                </c:pt>
                <c:pt idx="989">
                  <c:v>40879</c:v>
                </c:pt>
                <c:pt idx="990">
                  <c:v>40882</c:v>
                </c:pt>
                <c:pt idx="991">
                  <c:v>40883</c:v>
                </c:pt>
                <c:pt idx="992">
                  <c:v>40884</c:v>
                </c:pt>
                <c:pt idx="993">
                  <c:v>40885</c:v>
                </c:pt>
                <c:pt idx="994">
                  <c:v>40886</c:v>
                </c:pt>
                <c:pt idx="995">
                  <c:v>40889</c:v>
                </c:pt>
                <c:pt idx="996">
                  <c:v>40890</c:v>
                </c:pt>
                <c:pt idx="997">
                  <c:v>40891</c:v>
                </c:pt>
                <c:pt idx="998">
                  <c:v>40892</c:v>
                </c:pt>
                <c:pt idx="999">
                  <c:v>40893</c:v>
                </c:pt>
                <c:pt idx="1000">
                  <c:v>40896</c:v>
                </c:pt>
                <c:pt idx="1001">
                  <c:v>40897</c:v>
                </c:pt>
                <c:pt idx="1002">
                  <c:v>40898</c:v>
                </c:pt>
                <c:pt idx="1003">
                  <c:v>40899</c:v>
                </c:pt>
                <c:pt idx="1004">
                  <c:v>40900</c:v>
                </c:pt>
                <c:pt idx="1005">
                  <c:v>40904</c:v>
                </c:pt>
                <c:pt idx="1006">
                  <c:v>40905</c:v>
                </c:pt>
                <c:pt idx="1007">
                  <c:v>40906</c:v>
                </c:pt>
                <c:pt idx="1008">
                  <c:v>40907</c:v>
                </c:pt>
                <c:pt idx="1009">
                  <c:v>40911</c:v>
                </c:pt>
                <c:pt idx="1010">
                  <c:v>40912</c:v>
                </c:pt>
                <c:pt idx="1011">
                  <c:v>40913</c:v>
                </c:pt>
                <c:pt idx="1012">
                  <c:v>40914</c:v>
                </c:pt>
                <c:pt idx="1013">
                  <c:v>40917</c:v>
                </c:pt>
                <c:pt idx="1014">
                  <c:v>40918</c:v>
                </c:pt>
                <c:pt idx="1015">
                  <c:v>40919</c:v>
                </c:pt>
                <c:pt idx="1016">
                  <c:v>40920</c:v>
                </c:pt>
                <c:pt idx="1017">
                  <c:v>40921</c:v>
                </c:pt>
                <c:pt idx="1018">
                  <c:v>40925</c:v>
                </c:pt>
                <c:pt idx="1019">
                  <c:v>40926</c:v>
                </c:pt>
                <c:pt idx="1020">
                  <c:v>40927</c:v>
                </c:pt>
                <c:pt idx="1021">
                  <c:v>40928</c:v>
                </c:pt>
                <c:pt idx="1022">
                  <c:v>40931</c:v>
                </c:pt>
                <c:pt idx="1023">
                  <c:v>40932</c:v>
                </c:pt>
                <c:pt idx="1024">
                  <c:v>40933</c:v>
                </c:pt>
                <c:pt idx="1025">
                  <c:v>40934</c:v>
                </c:pt>
                <c:pt idx="1026">
                  <c:v>40935</c:v>
                </c:pt>
                <c:pt idx="1027">
                  <c:v>40938</c:v>
                </c:pt>
                <c:pt idx="1028">
                  <c:v>40939</c:v>
                </c:pt>
                <c:pt idx="1029">
                  <c:v>40940</c:v>
                </c:pt>
                <c:pt idx="1030">
                  <c:v>40941</c:v>
                </c:pt>
                <c:pt idx="1031">
                  <c:v>40942</c:v>
                </c:pt>
                <c:pt idx="1032">
                  <c:v>40945</c:v>
                </c:pt>
                <c:pt idx="1033">
                  <c:v>40946</c:v>
                </c:pt>
                <c:pt idx="1034">
                  <c:v>40947</c:v>
                </c:pt>
                <c:pt idx="1035">
                  <c:v>40948</c:v>
                </c:pt>
                <c:pt idx="1036">
                  <c:v>40949</c:v>
                </c:pt>
                <c:pt idx="1037">
                  <c:v>40952</c:v>
                </c:pt>
                <c:pt idx="1038">
                  <c:v>40953</c:v>
                </c:pt>
                <c:pt idx="1039">
                  <c:v>40954</c:v>
                </c:pt>
                <c:pt idx="1040">
                  <c:v>40955</c:v>
                </c:pt>
                <c:pt idx="1041">
                  <c:v>40956</c:v>
                </c:pt>
                <c:pt idx="1042">
                  <c:v>40960</c:v>
                </c:pt>
                <c:pt idx="1043">
                  <c:v>40961</c:v>
                </c:pt>
                <c:pt idx="1044">
                  <c:v>40962</c:v>
                </c:pt>
                <c:pt idx="1045">
                  <c:v>40963</c:v>
                </c:pt>
                <c:pt idx="1046">
                  <c:v>40966</c:v>
                </c:pt>
                <c:pt idx="1047">
                  <c:v>40967</c:v>
                </c:pt>
                <c:pt idx="1048">
                  <c:v>40968</c:v>
                </c:pt>
                <c:pt idx="1049">
                  <c:v>40969</c:v>
                </c:pt>
                <c:pt idx="1050">
                  <c:v>40970</c:v>
                </c:pt>
                <c:pt idx="1051">
                  <c:v>40973</c:v>
                </c:pt>
                <c:pt idx="1052">
                  <c:v>40974</c:v>
                </c:pt>
                <c:pt idx="1053">
                  <c:v>40975</c:v>
                </c:pt>
                <c:pt idx="1054">
                  <c:v>40976</c:v>
                </c:pt>
                <c:pt idx="1055">
                  <c:v>40977</c:v>
                </c:pt>
                <c:pt idx="1056">
                  <c:v>40980</c:v>
                </c:pt>
                <c:pt idx="1057">
                  <c:v>40981</c:v>
                </c:pt>
                <c:pt idx="1058">
                  <c:v>40982</c:v>
                </c:pt>
                <c:pt idx="1059">
                  <c:v>40983</c:v>
                </c:pt>
                <c:pt idx="1060">
                  <c:v>40984</c:v>
                </c:pt>
                <c:pt idx="1061">
                  <c:v>40987</c:v>
                </c:pt>
                <c:pt idx="1062">
                  <c:v>40988</c:v>
                </c:pt>
                <c:pt idx="1063">
                  <c:v>40989</c:v>
                </c:pt>
                <c:pt idx="1064">
                  <c:v>40990</c:v>
                </c:pt>
                <c:pt idx="1065">
                  <c:v>40991</c:v>
                </c:pt>
                <c:pt idx="1066">
                  <c:v>40994</c:v>
                </c:pt>
                <c:pt idx="1067">
                  <c:v>40995</c:v>
                </c:pt>
                <c:pt idx="1068">
                  <c:v>40996</c:v>
                </c:pt>
                <c:pt idx="1069">
                  <c:v>40997</c:v>
                </c:pt>
                <c:pt idx="1070">
                  <c:v>40998</c:v>
                </c:pt>
                <c:pt idx="1071">
                  <c:v>41001</c:v>
                </c:pt>
                <c:pt idx="1072">
                  <c:v>41002</c:v>
                </c:pt>
                <c:pt idx="1073">
                  <c:v>41003</c:v>
                </c:pt>
                <c:pt idx="1074">
                  <c:v>41004</c:v>
                </c:pt>
                <c:pt idx="1075">
                  <c:v>41008</c:v>
                </c:pt>
                <c:pt idx="1076">
                  <c:v>41009</c:v>
                </c:pt>
                <c:pt idx="1077">
                  <c:v>41010</c:v>
                </c:pt>
                <c:pt idx="1078">
                  <c:v>41011</c:v>
                </c:pt>
                <c:pt idx="1079">
                  <c:v>41012</c:v>
                </c:pt>
                <c:pt idx="1080">
                  <c:v>41015</c:v>
                </c:pt>
                <c:pt idx="1081">
                  <c:v>41016</c:v>
                </c:pt>
                <c:pt idx="1082">
                  <c:v>41017</c:v>
                </c:pt>
                <c:pt idx="1083">
                  <c:v>41018</c:v>
                </c:pt>
                <c:pt idx="1084">
                  <c:v>41019</c:v>
                </c:pt>
                <c:pt idx="1085">
                  <c:v>41022</c:v>
                </c:pt>
                <c:pt idx="1086">
                  <c:v>41023</c:v>
                </c:pt>
                <c:pt idx="1087">
                  <c:v>41024</c:v>
                </c:pt>
                <c:pt idx="1088">
                  <c:v>41025</c:v>
                </c:pt>
                <c:pt idx="1089">
                  <c:v>41026</c:v>
                </c:pt>
                <c:pt idx="1090">
                  <c:v>41029</c:v>
                </c:pt>
                <c:pt idx="1091">
                  <c:v>41030</c:v>
                </c:pt>
                <c:pt idx="1092">
                  <c:v>41031</c:v>
                </c:pt>
                <c:pt idx="1093">
                  <c:v>41032</c:v>
                </c:pt>
                <c:pt idx="1094">
                  <c:v>41033</c:v>
                </c:pt>
                <c:pt idx="1095">
                  <c:v>41036</c:v>
                </c:pt>
                <c:pt idx="1096">
                  <c:v>41037</c:v>
                </c:pt>
                <c:pt idx="1097">
                  <c:v>41038</c:v>
                </c:pt>
                <c:pt idx="1098">
                  <c:v>41039</c:v>
                </c:pt>
                <c:pt idx="1099">
                  <c:v>41040</c:v>
                </c:pt>
                <c:pt idx="1100">
                  <c:v>41043</c:v>
                </c:pt>
                <c:pt idx="1101">
                  <c:v>41044</c:v>
                </c:pt>
                <c:pt idx="1102">
                  <c:v>41045</c:v>
                </c:pt>
                <c:pt idx="1103">
                  <c:v>41046</c:v>
                </c:pt>
                <c:pt idx="1104">
                  <c:v>41047</c:v>
                </c:pt>
                <c:pt idx="1105">
                  <c:v>41050</c:v>
                </c:pt>
                <c:pt idx="1106">
                  <c:v>41051</c:v>
                </c:pt>
                <c:pt idx="1107">
                  <c:v>41052</c:v>
                </c:pt>
                <c:pt idx="1108">
                  <c:v>41053</c:v>
                </c:pt>
                <c:pt idx="1109">
                  <c:v>41054</c:v>
                </c:pt>
                <c:pt idx="1110">
                  <c:v>41058</c:v>
                </c:pt>
                <c:pt idx="1111">
                  <c:v>41059</c:v>
                </c:pt>
                <c:pt idx="1112">
                  <c:v>41060</c:v>
                </c:pt>
                <c:pt idx="1113">
                  <c:v>41061</c:v>
                </c:pt>
                <c:pt idx="1114">
                  <c:v>41064</c:v>
                </c:pt>
                <c:pt idx="1115">
                  <c:v>41065</c:v>
                </c:pt>
                <c:pt idx="1116">
                  <c:v>41066</c:v>
                </c:pt>
                <c:pt idx="1117">
                  <c:v>41067</c:v>
                </c:pt>
                <c:pt idx="1118">
                  <c:v>41068</c:v>
                </c:pt>
                <c:pt idx="1119">
                  <c:v>41071</c:v>
                </c:pt>
                <c:pt idx="1120">
                  <c:v>41072</c:v>
                </c:pt>
                <c:pt idx="1121">
                  <c:v>41073</c:v>
                </c:pt>
                <c:pt idx="1122">
                  <c:v>41074</c:v>
                </c:pt>
                <c:pt idx="1123">
                  <c:v>41075</c:v>
                </c:pt>
                <c:pt idx="1124">
                  <c:v>41078</c:v>
                </c:pt>
                <c:pt idx="1125">
                  <c:v>41079</c:v>
                </c:pt>
                <c:pt idx="1126">
                  <c:v>41080</c:v>
                </c:pt>
                <c:pt idx="1127">
                  <c:v>41081</c:v>
                </c:pt>
                <c:pt idx="1128">
                  <c:v>41082</c:v>
                </c:pt>
                <c:pt idx="1129">
                  <c:v>41085</c:v>
                </c:pt>
                <c:pt idx="1130">
                  <c:v>41086</c:v>
                </c:pt>
                <c:pt idx="1131">
                  <c:v>41087</c:v>
                </c:pt>
                <c:pt idx="1132">
                  <c:v>41088</c:v>
                </c:pt>
                <c:pt idx="1133">
                  <c:v>41089</c:v>
                </c:pt>
                <c:pt idx="1134">
                  <c:v>41092</c:v>
                </c:pt>
                <c:pt idx="1135">
                  <c:v>41093</c:v>
                </c:pt>
                <c:pt idx="1136">
                  <c:v>41095</c:v>
                </c:pt>
                <c:pt idx="1137">
                  <c:v>41096</c:v>
                </c:pt>
                <c:pt idx="1138">
                  <c:v>41099</c:v>
                </c:pt>
                <c:pt idx="1139">
                  <c:v>41100</c:v>
                </c:pt>
                <c:pt idx="1140">
                  <c:v>41101</c:v>
                </c:pt>
                <c:pt idx="1141">
                  <c:v>41102</c:v>
                </c:pt>
                <c:pt idx="1142">
                  <c:v>41103</c:v>
                </c:pt>
                <c:pt idx="1143">
                  <c:v>41106</c:v>
                </c:pt>
                <c:pt idx="1144">
                  <c:v>41107</c:v>
                </c:pt>
                <c:pt idx="1145">
                  <c:v>41108</c:v>
                </c:pt>
                <c:pt idx="1146">
                  <c:v>41109</c:v>
                </c:pt>
                <c:pt idx="1147">
                  <c:v>41110</c:v>
                </c:pt>
                <c:pt idx="1148">
                  <c:v>41113</c:v>
                </c:pt>
                <c:pt idx="1149">
                  <c:v>41114</c:v>
                </c:pt>
                <c:pt idx="1150">
                  <c:v>41115</c:v>
                </c:pt>
                <c:pt idx="1151">
                  <c:v>41116</c:v>
                </c:pt>
                <c:pt idx="1152">
                  <c:v>41117</c:v>
                </c:pt>
                <c:pt idx="1153">
                  <c:v>41120</c:v>
                </c:pt>
                <c:pt idx="1154">
                  <c:v>41121</c:v>
                </c:pt>
                <c:pt idx="1155">
                  <c:v>41122</c:v>
                </c:pt>
                <c:pt idx="1156">
                  <c:v>41123</c:v>
                </c:pt>
                <c:pt idx="1157">
                  <c:v>41124</c:v>
                </c:pt>
                <c:pt idx="1158">
                  <c:v>41127</c:v>
                </c:pt>
                <c:pt idx="1159">
                  <c:v>41128</c:v>
                </c:pt>
                <c:pt idx="1160">
                  <c:v>41129</c:v>
                </c:pt>
                <c:pt idx="1161">
                  <c:v>41130</c:v>
                </c:pt>
                <c:pt idx="1162">
                  <c:v>41131</c:v>
                </c:pt>
                <c:pt idx="1163">
                  <c:v>41134</c:v>
                </c:pt>
                <c:pt idx="1164">
                  <c:v>41135</c:v>
                </c:pt>
                <c:pt idx="1165">
                  <c:v>41136</c:v>
                </c:pt>
                <c:pt idx="1166">
                  <c:v>41137</c:v>
                </c:pt>
                <c:pt idx="1167">
                  <c:v>41138</c:v>
                </c:pt>
                <c:pt idx="1168">
                  <c:v>41141</c:v>
                </c:pt>
                <c:pt idx="1169">
                  <c:v>41142</c:v>
                </c:pt>
                <c:pt idx="1170">
                  <c:v>41143</c:v>
                </c:pt>
                <c:pt idx="1171">
                  <c:v>41144</c:v>
                </c:pt>
                <c:pt idx="1172">
                  <c:v>41145</c:v>
                </c:pt>
                <c:pt idx="1173">
                  <c:v>41148</c:v>
                </c:pt>
                <c:pt idx="1174">
                  <c:v>41149</c:v>
                </c:pt>
                <c:pt idx="1175">
                  <c:v>41150</c:v>
                </c:pt>
                <c:pt idx="1176">
                  <c:v>41151</c:v>
                </c:pt>
                <c:pt idx="1177">
                  <c:v>41152</c:v>
                </c:pt>
                <c:pt idx="1178">
                  <c:v>41156</c:v>
                </c:pt>
                <c:pt idx="1179">
                  <c:v>41157</c:v>
                </c:pt>
                <c:pt idx="1180">
                  <c:v>41158</c:v>
                </c:pt>
                <c:pt idx="1181">
                  <c:v>41159</c:v>
                </c:pt>
                <c:pt idx="1182">
                  <c:v>41162</c:v>
                </c:pt>
                <c:pt idx="1183">
                  <c:v>41163</c:v>
                </c:pt>
                <c:pt idx="1184">
                  <c:v>41164</c:v>
                </c:pt>
                <c:pt idx="1185">
                  <c:v>41165</c:v>
                </c:pt>
                <c:pt idx="1186">
                  <c:v>41166</c:v>
                </c:pt>
                <c:pt idx="1187">
                  <c:v>41169</c:v>
                </c:pt>
                <c:pt idx="1188">
                  <c:v>41170</c:v>
                </c:pt>
                <c:pt idx="1189">
                  <c:v>41171</c:v>
                </c:pt>
                <c:pt idx="1190">
                  <c:v>41172</c:v>
                </c:pt>
                <c:pt idx="1191">
                  <c:v>41173</c:v>
                </c:pt>
                <c:pt idx="1192">
                  <c:v>41176</c:v>
                </c:pt>
                <c:pt idx="1193">
                  <c:v>41177</c:v>
                </c:pt>
                <c:pt idx="1194">
                  <c:v>41178</c:v>
                </c:pt>
                <c:pt idx="1195">
                  <c:v>41179</c:v>
                </c:pt>
                <c:pt idx="1196">
                  <c:v>41180</c:v>
                </c:pt>
                <c:pt idx="1197">
                  <c:v>41183</c:v>
                </c:pt>
                <c:pt idx="1198">
                  <c:v>41184</c:v>
                </c:pt>
                <c:pt idx="1199">
                  <c:v>41185</c:v>
                </c:pt>
                <c:pt idx="1200">
                  <c:v>41186</c:v>
                </c:pt>
                <c:pt idx="1201">
                  <c:v>41187</c:v>
                </c:pt>
                <c:pt idx="1202">
                  <c:v>41190</c:v>
                </c:pt>
                <c:pt idx="1203">
                  <c:v>41191</c:v>
                </c:pt>
                <c:pt idx="1204">
                  <c:v>41192</c:v>
                </c:pt>
                <c:pt idx="1205">
                  <c:v>41193</c:v>
                </c:pt>
                <c:pt idx="1206">
                  <c:v>41194</c:v>
                </c:pt>
                <c:pt idx="1207">
                  <c:v>41197</c:v>
                </c:pt>
                <c:pt idx="1208">
                  <c:v>41198</c:v>
                </c:pt>
                <c:pt idx="1209">
                  <c:v>41199</c:v>
                </c:pt>
                <c:pt idx="1210">
                  <c:v>41200</c:v>
                </c:pt>
                <c:pt idx="1211">
                  <c:v>41201</c:v>
                </c:pt>
                <c:pt idx="1212">
                  <c:v>41204</c:v>
                </c:pt>
                <c:pt idx="1213">
                  <c:v>41205</c:v>
                </c:pt>
                <c:pt idx="1214">
                  <c:v>41206</c:v>
                </c:pt>
                <c:pt idx="1215">
                  <c:v>41207</c:v>
                </c:pt>
                <c:pt idx="1216">
                  <c:v>41208</c:v>
                </c:pt>
                <c:pt idx="1217">
                  <c:v>41213</c:v>
                </c:pt>
                <c:pt idx="1218">
                  <c:v>41214</c:v>
                </c:pt>
                <c:pt idx="1219">
                  <c:v>41215</c:v>
                </c:pt>
                <c:pt idx="1220">
                  <c:v>41218</c:v>
                </c:pt>
                <c:pt idx="1221">
                  <c:v>41219</c:v>
                </c:pt>
                <c:pt idx="1222">
                  <c:v>41220</c:v>
                </c:pt>
                <c:pt idx="1223">
                  <c:v>41221</c:v>
                </c:pt>
                <c:pt idx="1224">
                  <c:v>41222</c:v>
                </c:pt>
                <c:pt idx="1225">
                  <c:v>41225</c:v>
                </c:pt>
                <c:pt idx="1226">
                  <c:v>41226</c:v>
                </c:pt>
                <c:pt idx="1227">
                  <c:v>41227</c:v>
                </c:pt>
                <c:pt idx="1228">
                  <c:v>41228</c:v>
                </c:pt>
                <c:pt idx="1229">
                  <c:v>41229</c:v>
                </c:pt>
                <c:pt idx="1230">
                  <c:v>41232</c:v>
                </c:pt>
                <c:pt idx="1231">
                  <c:v>41233</c:v>
                </c:pt>
                <c:pt idx="1232">
                  <c:v>41234</c:v>
                </c:pt>
                <c:pt idx="1233">
                  <c:v>41236</c:v>
                </c:pt>
                <c:pt idx="1234">
                  <c:v>41239</c:v>
                </c:pt>
                <c:pt idx="1235">
                  <c:v>41240</c:v>
                </c:pt>
                <c:pt idx="1236">
                  <c:v>41241</c:v>
                </c:pt>
                <c:pt idx="1237">
                  <c:v>41242</c:v>
                </c:pt>
                <c:pt idx="1238">
                  <c:v>41243</c:v>
                </c:pt>
                <c:pt idx="1239">
                  <c:v>41246</c:v>
                </c:pt>
                <c:pt idx="1240">
                  <c:v>41247</c:v>
                </c:pt>
                <c:pt idx="1241">
                  <c:v>41248</c:v>
                </c:pt>
                <c:pt idx="1242">
                  <c:v>41249</c:v>
                </c:pt>
                <c:pt idx="1243">
                  <c:v>41250</c:v>
                </c:pt>
                <c:pt idx="1244">
                  <c:v>41253</c:v>
                </c:pt>
                <c:pt idx="1245">
                  <c:v>41254</c:v>
                </c:pt>
                <c:pt idx="1246">
                  <c:v>41255</c:v>
                </c:pt>
                <c:pt idx="1247">
                  <c:v>41256</c:v>
                </c:pt>
                <c:pt idx="1248">
                  <c:v>41257</c:v>
                </c:pt>
                <c:pt idx="1249">
                  <c:v>41260</c:v>
                </c:pt>
                <c:pt idx="1250">
                  <c:v>41261</c:v>
                </c:pt>
                <c:pt idx="1251">
                  <c:v>41262</c:v>
                </c:pt>
                <c:pt idx="1252">
                  <c:v>41263</c:v>
                </c:pt>
                <c:pt idx="1253">
                  <c:v>41264</c:v>
                </c:pt>
                <c:pt idx="1254">
                  <c:v>41267</c:v>
                </c:pt>
                <c:pt idx="1255">
                  <c:v>41269</c:v>
                </c:pt>
                <c:pt idx="1256">
                  <c:v>41270</c:v>
                </c:pt>
                <c:pt idx="1257">
                  <c:v>41271</c:v>
                </c:pt>
                <c:pt idx="1258">
                  <c:v>41274</c:v>
                </c:pt>
                <c:pt idx="1259">
                  <c:v>41276</c:v>
                </c:pt>
                <c:pt idx="1260">
                  <c:v>41277</c:v>
                </c:pt>
                <c:pt idx="1261">
                  <c:v>41278</c:v>
                </c:pt>
                <c:pt idx="1262">
                  <c:v>41281</c:v>
                </c:pt>
                <c:pt idx="1263">
                  <c:v>41282</c:v>
                </c:pt>
                <c:pt idx="1264">
                  <c:v>41283</c:v>
                </c:pt>
                <c:pt idx="1265">
                  <c:v>41284</c:v>
                </c:pt>
                <c:pt idx="1266">
                  <c:v>41285</c:v>
                </c:pt>
                <c:pt idx="1267">
                  <c:v>41288</c:v>
                </c:pt>
                <c:pt idx="1268">
                  <c:v>41289</c:v>
                </c:pt>
                <c:pt idx="1269">
                  <c:v>41290</c:v>
                </c:pt>
                <c:pt idx="1270">
                  <c:v>41291</c:v>
                </c:pt>
                <c:pt idx="1271">
                  <c:v>41292</c:v>
                </c:pt>
                <c:pt idx="1272">
                  <c:v>41296</c:v>
                </c:pt>
                <c:pt idx="1273">
                  <c:v>41297</c:v>
                </c:pt>
                <c:pt idx="1274">
                  <c:v>41298</c:v>
                </c:pt>
                <c:pt idx="1275">
                  <c:v>41299</c:v>
                </c:pt>
                <c:pt idx="1276">
                  <c:v>41302</c:v>
                </c:pt>
                <c:pt idx="1277">
                  <c:v>41303</c:v>
                </c:pt>
                <c:pt idx="1278">
                  <c:v>41304</c:v>
                </c:pt>
                <c:pt idx="1279">
                  <c:v>41305</c:v>
                </c:pt>
                <c:pt idx="1280">
                  <c:v>41306</c:v>
                </c:pt>
                <c:pt idx="1281">
                  <c:v>41309</c:v>
                </c:pt>
                <c:pt idx="1282">
                  <c:v>41310</c:v>
                </c:pt>
                <c:pt idx="1283">
                  <c:v>41311</c:v>
                </c:pt>
                <c:pt idx="1284">
                  <c:v>41312</c:v>
                </c:pt>
                <c:pt idx="1285">
                  <c:v>41313</c:v>
                </c:pt>
                <c:pt idx="1286">
                  <c:v>41316</c:v>
                </c:pt>
                <c:pt idx="1287">
                  <c:v>41317</c:v>
                </c:pt>
                <c:pt idx="1288">
                  <c:v>41318</c:v>
                </c:pt>
                <c:pt idx="1289">
                  <c:v>41319</c:v>
                </c:pt>
                <c:pt idx="1290">
                  <c:v>41320</c:v>
                </c:pt>
                <c:pt idx="1291">
                  <c:v>41324</c:v>
                </c:pt>
                <c:pt idx="1292">
                  <c:v>41325</c:v>
                </c:pt>
                <c:pt idx="1293">
                  <c:v>41326</c:v>
                </c:pt>
                <c:pt idx="1294">
                  <c:v>41327</c:v>
                </c:pt>
                <c:pt idx="1295">
                  <c:v>41330</c:v>
                </c:pt>
                <c:pt idx="1296">
                  <c:v>41331</c:v>
                </c:pt>
                <c:pt idx="1297">
                  <c:v>41332</c:v>
                </c:pt>
                <c:pt idx="1298">
                  <c:v>41333</c:v>
                </c:pt>
                <c:pt idx="1299">
                  <c:v>41334</c:v>
                </c:pt>
                <c:pt idx="1300">
                  <c:v>41337</c:v>
                </c:pt>
                <c:pt idx="1301">
                  <c:v>41338</c:v>
                </c:pt>
                <c:pt idx="1302">
                  <c:v>41339</c:v>
                </c:pt>
                <c:pt idx="1303">
                  <c:v>41340</c:v>
                </c:pt>
                <c:pt idx="1304">
                  <c:v>41341</c:v>
                </c:pt>
                <c:pt idx="1305">
                  <c:v>41344</c:v>
                </c:pt>
                <c:pt idx="1306">
                  <c:v>41345</c:v>
                </c:pt>
                <c:pt idx="1307">
                  <c:v>41346</c:v>
                </c:pt>
                <c:pt idx="1308">
                  <c:v>41347</c:v>
                </c:pt>
                <c:pt idx="1309">
                  <c:v>41348</c:v>
                </c:pt>
                <c:pt idx="1310">
                  <c:v>41351</c:v>
                </c:pt>
                <c:pt idx="1311">
                  <c:v>41352</c:v>
                </c:pt>
                <c:pt idx="1312">
                  <c:v>41353</c:v>
                </c:pt>
                <c:pt idx="1313">
                  <c:v>41354</c:v>
                </c:pt>
                <c:pt idx="1314">
                  <c:v>41355</c:v>
                </c:pt>
                <c:pt idx="1315">
                  <c:v>41358</c:v>
                </c:pt>
                <c:pt idx="1316">
                  <c:v>41359</c:v>
                </c:pt>
                <c:pt idx="1317">
                  <c:v>41360</c:v>
                </c:pt>
                <c:pt idx="1318">
                  <c:v>41361</c:v>
                </c:pt>
                <c:pt idx="1319">
                  <c:v>41365</c:v>
                </c:pt>
                <c:pt idx="1320">
                  <c:v>41366</c:v>
                </c:pt>
                <c:pt idx="1321">
                  <c:v>41367</c:v>
                </c:pt>
                <c:pt idx="1322">
                  <c:v>41368</c:v>
                </c:pt>
                <c:pt idx="1323">
                  <c:v>41369</c:v>
                </c:pt>
                <c:pt idx="1324">
                  <c:v>41372</c:v>
                </c:pt>
                <c:pt idx="1325">
                  <c:v>41373</c:v>
                </c:pt>
                <c:pt idx="1326">
                  <c:v>41374</c:v>
                </c:pt>
                <c:pt idx="1327">
                  <c:v>41375</c:v>
                </c:pt>
                <c:pt idx="1328">
                  <c:v>41376</c:v>
                </c:pt>
                <c:pt idx="1329">
                  <c:v>41379</c:v>
                </c:pt>
                <c:pt idx="1330">
                  <c:v>41380</c:v>
                </c:pt>
                <c:pt idx="1331">
                  <c:v>41381</c:v>
                </c:pt>
                <c:pt idx="1332">
                  <c:v>41382</c:v>
                </c:pt>
                <c:pt idx="1333">
                  <c:v>41383</c:v>
                </c:pt>
                <c:pt idx="1334">
                  <c:v>41386</c:v>
                </c:pt>
                <c:pt idx="1335">
                  <c:v>41387</c:v>
                </c:pt>
                <c:pt idx="1336">
                  <c:v>41388</c:v>
                </c:pt>
                <c:pt idx="1337">
                  <c:v>41389</c:v>
                </c:pt>
                <c:pt idx="1338">
                  <c:v>41390</c:v>
                </c:pt>
                <c:pt idx="1339">
                  <c:v>41393</c:v>
                </c:pt>
                <c:pt idx="1340">
                  <c:v>41394</c:v>
                </c:pt>
                <c:pt idx="1341">
                  <c:v>41395</c:v>
                </c:pt>
                <c:pt idx="1342">
                  <c:v>41396</c:v>
                </c:pt>
                <c:pt idx="1343">
                  <c:v>41397</c:v>
                </c:pt>
                <c:pt idx="1344">
                  <c:v>41400</c:v>
                </c:pt>
                <c:pt idx="1345">
                  <c:v>41401</c:v>
                </c:pt>
                <c:pt idx="1346">
                  <c:v>41402</c:v>
                </c:pt>
                <c:pt idx="1347">
                  <c:v>41403</c:v>
                </c:pt>
                <c:pt idx="1348">
                  <c:v>41404</c:v>
                </c:pt>
                <c:pt idx="1349">
                  <c:v>41407</c:v>
                </c:pt>
                <c:pt idx="1350">
                  <c:v>41408</c:v>
                </c:pt>
                <c:pt idx="1351">
                  <c:v>41409</c:v>
                </c:pt>
                <c:pt idx="1352">
                  <c:v>41410</c:v>
                </c:pt>
                <c:pt idx="1353">
                  <c:v>41411</c:v>
                </c:pt>
                <c:pt idx="1354">
                  <c:v>41414</c:v>
                </c:pt>
                <c:pt idx="1355">
                  <c:v>41415</c:v>
                </c:pt>
                <c:pt idx="1356">
                  <c:v>41416</c:v>
                </c:pt>
                <c:pt idx="1357">
                  <c:v>41417</c:v>
                </c:pt>
                <c:pt idx="1358">
                  <c:v>41418</c:v>
                </c:pt>
                <c:pt idx="1359">
                  <c:v>41422</c:v>
                </c:pt>
                <c:pt idx="1360">
                  <c:v>41423</c:v>
                </c:pt>
                <c:pt idx="1361">
                  <c:v>41424</c:v>
                </c:pt>
                <c:pt idx="1362">
                  <c:v>41425</c:v>
                </c:pt>
                <c:pt idx="1363">
                  <c:v>41428</c:v>
                </c:pt>
                <c:pt idx="1364">
                  <c:v>41429</c:v>
                </c:pt>
                <c:pt idx="1365">
                  <c:v>41430</c:v>
                </c:pt>
                <c:pt idx="1366">
                  <c:v>41431</c:v>
                </c:pt>
                <c:pt idx="1367">
                  <c:v>41432</c:v>
                </c:pt>
                <c:pt idx="1368">
                  <c:v>41435</c:v>
                </c:pt>
                <c:pt idx="1369">
                  <c:v>41436</c:v>
                </c:pt>
                <c:pt idx="1370">
                  <c:v>41437</c:v>
                </c:pt>
                <c:pt idx="1371">
                  <c:v>41438</c:v>
                </c:pt>
                <c:pt idx="1372">
                  <c:v>41439</c:v>
                </c:pt>
                <c:pt idx="1373">
                  <c:v>41442</c:v>
                </c:pt>
                <c:pt idx="1374">
                  <c:v>41443</c:v>
                </c:pt>
                <c:pt idx="1375">
                  <c:v>41444</c:v>
                </c:pt>
                <c:pt idx="1376">
                  <c:v>41445</c:v>
                </c:pt>
                <c:pt idx="1377">
                  <c:v>41446</c:v>
                </c:pt>
                <c:pt idx="1378">
                  <c:v>41449</c:v>
                </c:pt>
                <c:pt idx="1379">
                  <c:v>41450</c:v>
                </c:pt>
                <c:pt idx="1380">
                  <c:v>41451</c:v>
                </c:pt>
                <c:pt idx="1381">
                  <c:v>41452</c:v>
                </c:pt>
                <c:pt idx="1382">
                  <c:v>41453</c:v>
                </c:pt>
                <c:pt idx="1383">
                  <c:v>41456</c:v>
                </c:pt>
                <c:pt idx="1384">
                  <c:v>41457</c:v>
                </c:pt>
                <c:pt idx="1385">
                  <c:v>41458</c:v>
                </c:pt>
                <c:pt idx="1386">
                  <c:v>41460</c:v>
                </c:pt>
                <c:pt idx="1387">
                  <c:v>41463</c:v>
                </c:pt>
                <c:pt idx="1388">
                  <c:v>41464</c:v>
                </c:pt>
                <c:pt idx="1389">
                  <c:v>41465</c:v>
                </c:pt>
                <c:pt idx="1390">
                  <c:v>41466</c:v>
                </c:pt>
                <c:pt idx="1391">
                  <c:v>41467</c:v>
                </c:pt>
                <c:pt idx="1392">
                  <c:v>41470</c:v>
                </c:pt>
                <c:pt idx="1393">
                  <c:v>41471</c:v>
                </c:pt>
                <c:pt idx="1394">
                  <c:v>41472</c:v>
                </c:pt>
                <c:pt idx="1395">
                  <c:v>41473</c:v>
                </c:pt>
                <c:pt idx="1396">
                  <c:v>41474</c:v>
                </c:pt>
                <c:pt idx="1397">
                  <c:v>41477</c:v>
                </c:pt>
                <c:pt idx="1398">
                  <c:v>41478</c:v>
                </c:pt>
                <c:pt idx="1399">
                  <c:v>41479</c:v>
                </c:pt>
                <c:pt idx="1400">
                  <c:v>41480</c:v>
                </c:pt>
                <c:pt idx="1401">
                  <c:v>41481</c:v>
                </c:pt>
                <c:pt idx="1402">
                  <c:v>41484</c:v>
                </c:pt>
                <c:pt idx="1403">
                  <c:v>41485</c:v>
                </c:pt>
                <c:pt idx="1404">
                  <c:v>41486</c:v>
                </c:pt>
                <c:pt idx="1405">
                  <c:v>41487</c:v>
                </c:pt>
                <c:pt idx="1406">
                  <c:v>41488</c:v>
                </c:pt>
                <c:pt idx="1407">
                  <c:v>41491</c:v>
                </c:pt>
                <c:pt idx="1408">
                  <c:v>41492</c:v>
                </c:pt>
                <c:pt idx="1409">
                  <c:v>41493</c:v>
                </c:pt>
                <c:pt idx="1410">
                  <c:v>41494</c:v>
                </c:pt>
                <c:pt idx="1411">
                  <c:v>41495</c:v>
                </c:pt>
                <c:pt idx="1412">
                  <c:v>41498</c:v>
                </c:pt>
                <c:pt idx="1413">
                  <c:v>41499</c:v>
                </c:pt>
                <c:pt idx="1414">
                  <c:v>41500</c:v>
                </c:pt>
                <c:pt idx="1415">
                  <c:v>41501</c:v>
                </c:pt>
                <c:pt idx="1416">
                  <c:v>41502</c:v>
                </c:pt>
                <c:pt idx="1417">
                  <c:v>41505</c:v>
                </c:pt>
                <c:pt idx="1418">
                  <c:v>41506</c:v>
                </c:pt>
                <c:pt idx="1419">
                  <c:v>41507</c:v>
                </c:pt>
                <c:pt idx="1420">
                  <c:v>41508</c:v>
                </c:pt>
                <c:pt idx="1421">
                  <c:v>41509</c:v>
                </c:pt>
                <c:pt idx="1422">
                  <c:v>41512</c:v>
                </c:pt>
                <c:pt idx="1423">
                  <c:v>41513</c:v>
                </c:pt>
                <c:pt idx="1424">
                  <c:v>41514</c:v>
                </c:pt>
                <c:pt idx="1425">
                  <c:v>41515</c:v>
                </c:pt>
                <c:pt idx="1426">
                  <c:v>41516</c:v>
                </c:pt>
                <c:pt idx="1427">
                  <c:v>41520</c:v>
                </c:pt>
                <c:pt idx="1428">
                  <c:v>41521</c:v>
                </c:pt>
                <c:pt idx="1429">
                  <c:v>41522</c:v>
                </c:pt>
                <c:pt idx="1430">
                  <c:v>41523</c:v>
                </c:pt>
                <c:pt idx="1431">
                  <c:v>41526</c:v>
                </c:pt>
                <c:pt idx="1432">
                  <c:v>41527</c:v>
                </c:pt>
                <c:pt idx="1433">
                  <c:v>41528</c:v>
                </c:pt>
                <c:pt idx="1434">
                  <c:v>41529</c:v>
                </c:pt>
                <c:pt idx="1435">
                  <c:v>41530</c:v>
                </c:pt>
                <c:pt idx="1436">
                  <c:v>41533</c:v>
                </c:pt>
                <c:pt idx="1437">
                  <c:v>41534</c:v>
                </c:pt>
                <c:pt idx="1438">
                  <c:v>41535</c:v>
                </c:pt>
                <c:pt idx="1439">
                  <c:v>41536</c:v>
                </c:pt>
                <c:pt idx="1440">
                  <c:v>41537</c:v>
                </c:pt>
                <c:pt idx="1441">
                  <c:v>41540</c:v>
                </c:pt>
                <c:pt idx="1442">
                  <c:v>41541</c:v>
                </c:pt>
                <c:pt idx="1443">
                  <c:v>41542</c:v>
                </c:pt>
                <c:pt idx="1444">
                  <c:v>41543</c:v>
                </c:pt>
                <c:pt idx="1445">
                  <c:v>41544</c:v>
                </c:pt>
                <c:pt idx="1446">
                  <c:v>41547</c:v>
                </c:pt>
                <c:pt idx="1447">
                  <c:v>41548</c:v>
                </c:pt>
                <c:pt idx="1448">
                  <c:v>41549</c:v>
                </c:pt>
                <c:pt idx="1449">
                  <c:v>41550</c:v>
                </c:pt>
                <c:pt idx="1450">
                  <c:v>41551</c:v>
                </c:pt>
                <c:pt idx="1451">
                  <c:v>41554</c:v>
                </c:pt>
                <c:pt idx="1452">
                  <c:v>41555</c:v>
                </c:pt>
                <c:pt idx="1453">
                  <c:v>41556</c:v>
                </c:pt>
                <c:pt idx="1454">
                  <c:v>41557</c:v>
                </c:pt>
                <c:pt idx="1455">
                  <c:v>41558</c:v>
                </c:pt>
                <c:pt idx="1456">
                  <c:v>41561</c:v>
                </c:pt>
                <c:pt idx="1457">
                  <c:v>41562</c:v>
                </c:pt>
                <c:pt idx="1458">
                  <c:v>41563</c:v>
                </c:pt>
                <c:pt idx="1459">
                  <c:v>41564</c:v>
                </c:pt>
                <c:pt idx="1460">
                  <c:v>41565</c:v>
                </c:pt>
                <c:pt idx="1461">
                  <c:v>41568</c:v>
                </c:pt>
                <c:pt idx="1462">
                  <c:v>41569</c:v>
                </c:pt>
                <c:pt idx="1463">
                  <c:v>41570</c:v>
                </c:pt>
                <c:pt idx="1464">
                  <c:v>41571</c:v>
                </c:pt>
                <c:pt idx="1465">
                  <c:v>41572</c:v>
                </c:pt>
                <c:pt idx="1466">
                  <c:v>41575</c:v>
                </c:pt>
                <c:pt idx="1467">
                  <c:v>41576</c:v>
                </c:pt>
                <c:pt idx="1468">
                  <c:v>41577</c:v>
                </c:pt>
                <c:pt idx="1469">
                  <c:v>41578</c:v>
                </c:pt>
                <c:pt idx="1470">
                  <c:v>41579</c:v>
                </c:pt>
                <c:pt idx="1471">
                  <c:v>41582</c:v>
                </c:pt>
                <c:pt idx="1472">
                  <c:v>41583</c:v>
                </c:pt>
                <c:pt idx="1473">
                  <c:v>41584</c:v>
                </c:pt>
                <c:pt idx="1474">
                  <c:v>41585</c:v>
                </c:pt>
                <c:pt idx="1475">
                  <c:v>41586</c:v>
                </c:pt>
                <c:pt idx="1476">
                  <c:v>41589</c:v>
                </c:pt>
                <c:pt idx="1477">
                  <c:v>41590</c:v>
                </c:pt>
                <c:pt idx="1478">
                  <c:v>41591</c:v>
                </c:pt>
                <c:pt idx="1479">
                  <c:v>41592</c:v>
                </c:pt>
                <c:pt idx="1480">
                  <c:v>41593</c:v>
                </c:pt>
                <c:pt idx="1481">
                  <c:v>41596</c:v>
                </c:pt>
                <c:pt idx="1482">
                  <c:v>41597</c:v>
                </c:pt>
                <c:pt idx="1483">
                  <c:v>41598</c:v>
                </c:pt>
                <c:pt idx="1484">
                  <c:v>41599</c:v>
                </c:pt>
                <c:pt idx="1485">
                  <c:v>41600</c:v>
                </c:pt>
                <c:pt idx="1486">
                  <c:v>41603</c:v>
                </c:pt>
                <c:pt idx="1487">
                  <c:v>41604</c:v>
                </c:pt>
                <c:pt idx="1488">
                  <c:v>41605</c:v>
                </c:pt>
                <c:pt idx="1489">
                  <c:v>41607</c:v>
                </c:pt>
                <c:pt idx="1490">
                  <c:v>41610</c:v>
                </c:pt>
                <c:pt idx="1491">
                  <c:v>41611</c:v>
                </c:pt>
                <c:pt idx="1492">
                  <c:v>41612</c:v>
                </c:pt>
                <c:pt idx="1493">
                  <c:v>41613</c:v>
                </c:pt>
                <c:pt idx="1494">
                  <c:v>41614</c:v>
                </c:pt>
                <c:pt idx="1495">
                  <c:v>41617</c:v>
                </c:pt>
                <c:pt idx="1496">
                  <c:v>41618</c:v>
                </c:pt>
                <c:pt idx="1497">
                  <c:v>41619</c:v>
                </c:pt>
                <c:pt idx="1498">
                  <c:v>41620</c:v>
                </c:pt>
                <c:pt idx="1499">
                  <c:v>41621</c:v>
                </c:pt>
                <c:pt idx="1500">
                  <c:v>41624</c:v>
                </c:pt>
                <c:pt idx="1501">
                  <c:v>41625</c:v>
                </c:pt>
                <c:pt idx="1502">
                  <c:v>41626</c:v>
                </c:pt>
                <c:pt idx="1503">
                  <c:v>41627</c:v>
                </c:pt>
                <c:pt idx="1504">
                  <c:v>41628</c:v>
                </c:pt>
                <c:pt idx="1505">
                  <c:v>41631</c:v>
                </c:pt>
                <c:pt idx="1506">
                  <c:v>41632</c:v>
                </c:pt>
                <c:pt idx="1507">
                  <c:v>41634</c:v>
                </c:pt>
                <c:pt idx="1508">
                  <c:v>41635</c:v>
                </c:pt>
                <c:pt idx="1509">
                  <c:v>41638</c:v>
                </c:pt>
                <c:pt idx="1510">
                  <c:v>41639</c:v>
                </c:pt>
                <c:pt idx="1511">
                  <c:v>41641</c:v>
                </c:pt>
                <c:pt idx="1512">
                  <c:v>41642</c:v>
                </c:pt>
                <c:pt idx="1513">
                  <c:v>41645</c:v>
                </c:pt>
                <c:pt idx="1514">
                  <c:v>41646</c:v>
                </c:pt>
                <c:pt idx="1515">
                  <c:v>41647</c:v>
                </c:pt>
                <c:pt idx="1516">
                  <c:v>41648</c:v>
                </c:pt>
                <c:pt idx="1517">
                  <c:v>41649</c:v>
                </c:pt>
                <c:pt idx="1518">
                  <c:v>41652</c:v>
                </c:pt>
                <c:pt idx="1519">
                  <c:v>41653</c:v>
                </c:pt>
                <c:pt idx="1520">
                  <c:v>41654</c:v>
                </c:pt>
                <c:pt idx="1521">
                  <c:v>41655</c:v>
                </c:pt>
                <c:pt idx="1522">
                  <c:v>41656</c:v>
                </c:pt>
                <c:pt idx="1523">
                  <c:v>41660</c:v>
                </c:pt>
                <c:pt idx="1524">
                  <c:v>41661</c:v>
                </c:pt>
                <c:pt idx="1525">
                  <c:v>41662</c:v>
                </c:pt>
                <c:pt idx="1526">
                  <c:v>41663</c:v>
                </c:pt>
                <c:pt idx="1527">
                  <c:v>41666</c:v>
                </c:pt>
                <c:pt idx="1528">
                  <c:v>41667</c:v>
                </c:pt>
                <c:pt idx="1529">
                  <c:v>41668</c:v>
                </c:pt>
                <c:pt idx="1530">
                  <c:v>41669</c:v>
                </c:pt>
                <c:pt idx="1531">
                  <c:v>41670</c:v>
                </c:pt>
                <c:pt idx="1532">
                  <c:v>41673</c:v>
                </c:pt>
                <c:pt idx="1533">
                  <c:v>41674</c:v>
                </c:pt>
                <c:pt idx="1534">
                  <c:v>41675</c:v>
                </c:pt>
                <c:pt idx="1535">
                  <c:v>41676</c:v>
                </c:pt>
                <c:pt idx="1536">
                  <c:v>41677</c:v>
                </c:pt>
                <c:pt idx="1537">
                  <c:v>41680</c:v>
                </c:pt>
                <c:pt idx="1538">
                  <c:v>41681</c:v>
                </c:pt>
                <c:pt idx="1539">
                  <c:v>41682</c:v>
                </c:pt>
                <c:pt idx="1540">
                  <c:v>41683</c:v>
                </c:pt>
                <c:pt idx="1541">
                  <c:v>41684</c:v>
                </c:pt>
                <c:pt idx="1542">
                  <c:v>41688</c:v>
                </c:pt>
                <c:pt idx="1543">
                  <c:v>41689</c:v>
                </c:pt>
                <c:pt idx="1544">
                  <c:v>41690</c:v>
                </c:pt>
                <c:pt idx="1545">
                  <c:v>41691</c:v>
                </c:pt>
                <c:pt idx="1546">
                  <c:v>41694</c:v>
                </c:pt>
                <c:pt idx="1547">
                  <c:v>41695</c:v>
                </c:pt>
                <c:pt idx="1548">
                  <c:v>41696</c:v>
                </c:pt>
                <c:pt idx="1549">
                  <c:v>41697</c:v>
                </c:pt>
                <c:pt idx="1550">
                  <c:v>41698</c:v>
                </c:pt>
                <c:pt idx="1551">
                  <c:v>41701</c:v>
                </c:pt>
                <c:pt idx="1552">
                  <c:v>41702</c:v>
                </c:pt>
                <c:pt idx="1553">
                  <c:v>41703</c:v>
                </c:pt>
                <c:pt idx="1554">
                  <c:v>41704</c:v>
                </c:pt>
                <c:pt idx="1555">
                  <c:v>41705</c:v>
                </c:pt>
                <c:pt idx="1556">
                  <c:v>41708</c:v>
                </c:pt>
                <c:pt idx="1557">
                  <c:v>41709</c:v>
                </c:pt>
                <c:pt idx="1558">
                  <c:v>41710</c:v>
                </c:pt>
                <c:pt idx="1559">
                  <c:v>41711</c:v>
                </c:pt>
                <c:pt idx="1560">
                  <c:v>41712</c:v>
                </c:pt>
                <c:pt idx="1561">
                  <c:v>41715</c:v>
                </c:pt>
                <c:pt idx="1562">
                  <c:v>41716</c:v>
                </c:pt>
                <c:pt idx="1563">
                  <c:v>41717</c:v>
                </c:pt>
                <c:pt idx="1564">
                  <c:v>41718</c:v>
                </c:pt>
                <c:pt idx="1565">
                  <c:v>41719</c:v>
                </c:pt>
                <c:pt idx="1566">
                  <c:v>41722</c:v>
                </c:pt>
                <c:pt idx="1567">
                  <c:v>41723</c:v>
                </c:pt>
                <c:pt idx="1568">
                  <c:v>41724</c:v>
                </c:pt>
                <c:pt idx="1569">
                  <c:v>41725</c:v>
                </c:pt>
                <c:pt idx="1570">
                  <c:v>41726</c:v>
                </c:pt>
                <c:pt idx="1571">
                  <c:v>41729</c:v>
                </c:pt>
                <c:pt idx="1572">
                  <c:v>41730</c:v>
                </c:pt>
                <c:pt idx="1573">
                  <c:v>41731</c:v>
                </c:pt>
                <c:pt idx="1574">
                  <c:v>41732</c:v>
                </c:pt>
                <c:pt idx="1575">
                  <c:v>41733</c:v>
                </c:pt>
                <c:pt idx="1576">
                  <c:v>41736</c:v>
                </c:pt>
                <c:pt idx="1577">
                  <c:v>41737</c:v>
                </c:pt>
                <c:pt idx="1578">
                  <c:v>41738</c:v>
                </c:pt>
                <c:pt idx="1579">
                  <c:v>41739</c:v>
                </c:pt>
                <c:pt idx="1580">
                  <c:v>41740</c:v>
                </c:pt>
                <c:pt idx="1581">
                  <c:v>41743</c:v>
                </c:pt>
                <c:pt idx="1582">
                  <c:v>41744</c:v>
                </c:pt>
                <c:pt idx="1583">
                  <c:v>41745</c:v>
                </c:pt>
                <c:pt idx="1584">
                  <c:v>41746</c:v>
                </c:pt>
                <c:pt idx="1585">
                  <c:v>41750</c:v>
                </c:pt>
                <c:pt idx="1586">
                  <c:v>41751</c:v>
                </c:pt>
                <c:pt idx="1587">
                  <c:v>41752</c:v>
                </c:pt>
                <c:pt idx="1588">
                  <c:v>41753</c:v>
                </c:pt>
                <c:pt idx="1589">
                  <c:v>41754</c:v>
                </c:pt>
                <c:pt idx="1590">
                  <c:v>41757</c:v>
                </c:pt>
                <c:pt idx="1591">
                  <c:v>41758</c:v>
                </c:pt>
                <c:pt idx="1592">
                  <c:v>41759</c:v>
                </c:pt>
                <c:pt idx="1593">
                  <c:v>41760</c:v>
                </c:pt>
                <c:pt idx="1594">
                  <c:v>41761</c:v>
                </c:pt>
                <c:pt idx="1595">
                  <c:v>41764</c:v>
                </c:pt>
                <c:pt idx="1596">
                  <c:v>41765</c:v>
                </c:pt>
                <c:pt idx="1597">
                  <c:v>41766</c:v>
                </c:pt>
                <c:pt idx="1598">
                  <c:v>41767</c:v>
                </c:pt>
                <c:pt idx="1599">
                  <c:v>41768</c:v>
                </c:pt>
                <c:pt idx="1600">
                  <c:v>41771</c:v>
                </c:pt>
                <c:pt idx="1601">
                  <c:v>41772</c:v>
                </c:pt>
                <c:pt idx="1602">
                  <c:v>41773</c:v>
                </c:pt>
                <c:pt idx="1603">
                  <c:v>41774</c:v>
                </c:pt>
                <c:pt idx="1604">
                  <c:v>41775</c:v>
                </c:pt>
                <c:pt idx="1605">
                  <c:v>41778</c:v>
                </c:pt>
                <c:pt idx="1606">
                  <c:v>41779</c:v>
                </c:pt>
                <c:pt idx="1607">
                  <c:v>41780</c:v>
                </c:pt>
                <c:pt idx="1608">
                  <c:v>41781</c:v>
                </c:pt>
                <c:pt idx="1609">
                  <c:v>41782</c:v>
                </c:pt>
                <c:pt idx="1610">
                  <c:v>41786</c:v>
                </c:pt>
                <c:pt idx="1611">
                  <c:v>41787</c:v>
                </c:pt>
                <c:pt idx="1612">
                  <c:v>41788</c:v>
                </c:pt>
                <c:pt idx="1613">
                  <c:v>41789</c:v>
                </c:pt>
                <c:pt idx="1614">
                  <c:v>41792</c:v>
                </c:pt>
                <c:pt idx="1615">
                  <c:v>41793</c:v>
                </c:pt>
                <c:pt idx="1616">
                  <c:v>41794</c:v>
                </c:pt>
                <c:pt idx="1617">
                  <c:v>41795</c:v>
                </c:pt>
                <c:pt idx="1618">
                  <c:v>41796</c:v>
                </c:pt>
                <c:pt idx="1619">
                  <c:v>41799</c:v>
                </c:pt>
                <c:pt idx="1620">
                  <c:v>41800</c:v>
                </c:pt>
                <c:pt idx="1621">
                  <c:v>41801</c:v>
                </c:pt>
                <c:pt idx="1622">
                  <c:v>41802</c:v>
                </c:pt>
                <c:pt idx="1623">
                  <c:v>41803</c:v>
                </c:pt>
                <c:pt idx="1624">
                  <c:v>41806</c:v>
                </c:pt>
                <c:pt idx="1625">
                  <c:v>41807</c:v>
                </c:pt>
                <c:pt idx="1626">
                  <c:v>41808</c:v>
                </c:pt>
                <c:pt idx="1627">
                  <c:v>41809</c:v>
                </c:pt>
                <c:pt idx="1628">
                  <c:v>41810</c:v>
                </c:pt>
                <c:pt idx="1629">
                  <c:v>41813</c:v>
                </c:pt>
                <c:pt idx="1630">
                  <c:v>41814</c:v>
                </c:pt>
                <c:pt idx="1631">
                  <c:v>41815</c:v>
                </c:pt>
                <c:pt idx="1632">
                  <c:v>41816</c:v>
                </c:pt>
                <c:pt idx="1633">
                  <c:v>41817</c:v>
                </c:pt>
                <c:pt idx="1634">
                  <c:v>41820</c:v>
                </c:pt>
                <c:pt idx="1635">
                  <c:v>41821</c:v>
                </c:pt>
                <c:pt idx="1636">
                  <c:v>41822</c:v>
                </c:pt>
                <c:pt idx="1637">
                  <c:v>41823</c:v>
                </c:pt>
                <c:pt idx="1638">
                  <c:v>41827</c:v>
                </c:pt>
                <c:pt idx="1639">
                  <c:v>41828</c:v>
                </c:pt>
                <c:pt idx="1640">
                  <c:v>41829</c:v>
                </c:pt>
                <c:pt idx="1641">
                  <c:v>41830</c:v>
                </c:pt>
                <c:pt idx="1642">
                  <c:v>41831</c:v>
                </c:pt>
                <c:pt idx="1643">
                  <c:v>41834</c:v>
                </c:pt>
                <c:pt idx="1644">
                  <c:v>41835</c:v>
                </c:pt>
                <c:pt idx="1645">
                  <c:v>41836</c:v>
                </c:pt>
                <c:pt idx="1646">
                  <c:v>41837</c:v>
                </c:pt>
                <c:pt idx="1647">
                  <c:v>41838</c:v>
                </c:pt>
                <c:pt idx="1648">
                  <c:v>41841</c:v>
                </c:pt>
                <c:pt idx="1649">
                  <c:v>41842</c:v>
                </c:pt>
                <c:pt idx="1650">
                  <c:v>41843</c:v>
                </c:pt>
                <c:pt idx="1651">
                  <c:v>41844</c:v>
                </c:pt>
                <c:pt idx="1652">
                  <c:v>41845</c:v>
                </c:pt>
                <c:pt idx="1653">
                  <c:v>41848</c:v>
                </c:pt>
                <c:pt idx="1654">
                  <c:v>41849</c:v>
                </c:pt>
                <c:pt idx="1655">
                  <c:v>41850</c:v>
                </c:pt>
                <c:pt idx="1656">
                  <c:v>41851</c:v>
                </c:pt>
                <c:pt idx="1657">
                  <c:v>41852</c:v>
                </c:pt>
                <c:pt idx="1658">
                  <c:v>41855</c:v>
                </c:pt>
                <c:pt idx="1659">
                  <c:v>41856</c:v>
                </c:pt>
                <c:pt idx="1660">
                  <c:v>41857</c:v>
                </c:pt>
                <c:pt idx="1661">
                  <c:v>41858</c:v>
                </c:pt>
                <c:pt idx="1662">
                  <c:v>41859</c:v>
                </c:pt>
                <c:pt idx="1663">
                  <c:v>41862</c:v>
                </c:pt>
                <c:pt idx="1664">
                  <c:v>41863</c:v>
                </c:pt>
                <c:pt idx="1665">
                  <c:v>41864</c:v>
                </c:pt>
                <c:pt idx="1666">
                  <c:v>41865</c:v>
                </c:pt>
                <c:pt idx="1667">
                  <c:v>41866</c:v>
                </c:pt>
                <c:pt idx="1668">
                  <c:v>41869</c:v>
                </c:pt>
                <c:pt idx="1669">
                  <c:v>41870</c:v>
                </c:pt>
                <c:pt idx="1670">
                  <c:v>41871</c:v>
                </c:pt>
                <c:pt idx="1671">
                  <c:v>41872</c:v>
                </c:pt>
                <c:pt idx="1672">
                  <c:v>41873</c:v>
                </c:pt>
                <c:pt idx="1673">
                  <c:v>41876</c:v>
                </c:pt>
                <c:pt idx="1674">
                  <c:v>41877</c:v>
                </c:pt>
                <c:pt idx="1675">
                  <c:v>41878</c:v>
                </c:pt>
                <c:pt idx="1676">
                  <c:v>41879</c:v>
                </c:pt>
                <c:pt idx="1677">
                  <c:v>41880</c:v>
                </c:pt>
                <c:pt idx="1678">
                  <c:v>41884</c:v>
                </c:pt>
                <c:pt idx="1679">
                  <c:v>41885</c:v>
                </c:pt>
                <c:pt idx="1680">
                  <c:v>41886</c:v>
                </c:pt>
                <c:pt idx="1681">
                  <c:v>41887</c:v>
                </c:pt>
                <c:pt idx="1682">
                  <c:v>41890</c:v>
                </c:pt>
                <c:pt idx="1683">
                  <c:v>41891</c:v>
                </c:pt>
                <c:pt idx="1684">
                  <c:v>41892</c:v>
                </c:pt>
                <c:pt idx="1685">
                  <c:v>41893</c:v>
                </c:pt>
                <c:pt idx="1686">
                  <c:v>41894</c:v>
                </c:pt>
                <c:pt idx="1687">
                  <c:v>41897</c:v>
                </c:pt>
                <c:pt idx="1688">
                  <c:v>41898</c:v>
                </c:pt>
                <c:pt idx="1689">
                  <c:v>41899</c:v>
                </c:pt>
                <c:pt idx="1690">
                  <c:v>41900</c:v>
                </c:pt>
                <c:pt idx="1691">
                  <c:v>41901</c:v>
                </c:pt>
                <c:pt idx="1692">
                  <c:v>41904</c:v>
                </c:pt>
                <c:pt idx="1693">
                  <c:v>41905</c:v>
                </c:pt>
                <c:pt idx="1694">
                  <c:v>41906</c:v>
                </c:pt>
                <c:pt idx="1695">
                  <c:v>41907</c:v>
                </c:pt>
                <c:pt idx="1696">
                  <c:v>41908</c:v>
                </c:pt>
                <c:pt idx="1697">
                  <c:v>41911</c:v>
                </c:pt>
                <c:pt idx="1698">
                  <c:v>41912</c:v>
                </c:pt>
                <c:pt idx="1699">
                  <c:v>41913</c:v>
                </c:pt>
                <c:pt idx="1700">
                  <c:v>41914</c:v>
                </c:pt>
                <c:pt idx="1701">
                  <c:v>41915</c:v>
                </c:pt>
                <c:pt idx="1702">
                  <c:v>41918</c:v>
                </c:pt>
                <c:pt idx="1703">
                  <c:v>41919</c:v>
                </c:pt>
                <c:pt idx="1704">
                  <c:v>41920</c:v>
                </c:pt>
                <c:pt idx="1705">
                  <c:v>41921</c:v>
                </c:pt>
                <c:pt idx="1706">
                  <c:v>41922</c:v>
                </c:pt>
                <c:pt idx="1707">
                  <c:v>41925</c:v>
                </c:pt>
                <c:pt idx="1708">
                  <c:v>41926</c:v>
                </c:pt>
                <c:pt idx="1709">
                  <c:v>41927</c:v>
                </c:pt>
                <c:pt idx="1710">
                  <c:v>41928</c:v>
                </c:pt>
                <c:pt idx="1711">
                  <c:v>41929</c:v>
                </c:pt>
                <c:pt idx="1712">
                  <c:v>41932</c:v>
                </c:pt>
                <c:pt idx="1713">
                  <c:v>41933</c:v>
                </c:pt>
                <c:pt idx="1714">
                  <c:v>41934</c:v>
                </c:pt>
                <c:pt idx="1715">
                  <c:v>41935</c:v>
                </c:pt>
                <c:pt idx="1716">
                  <c:v>41936</c:v>
                </c:pt>
                <c:pt idx="1717">
                  <c:v>41939</c:v>
                </c:pt>
                <c:pt idx="1718">
                  <c:v>41940</c:v>
                </c:pt>
                <c:pt idx="1719">
                  <c:v>41941</c:v>
                </c:pt>
                <c:pt idx="1720">
                  <c:v>41942</c:v>
                </c:pt>
                <c:pt idx="1721">
                  <c:v>41943</c:v>
                </c:pt>
                <c:pt idx="1722">
                  <c:v>41946</c:v>
                </c:pt>
                <c:pt idx="1723">
                  <c:v>41947</c:v>
                </c:pt>
                <c:pt idx="1724">
                  <c:v>41948</c:v>
                </c:pt>
                <c:pt idx="1725">
                  <c:v>41949</c:v>
                </c:pt>
                <c:pt idx="1726">
                  <c:v>41950</c:v>
                </c:pt>
                <c:pt idx="1727">
                  <c:v>41953</c:v>
                </c:pt>
                <c:pt idx="1728">
                  <c:v>41954</c:v>
                </c:pt>
                <c:pt idx="1729">
                  <c:v>41955</c:v>
                </c:pt>
                <c:pt idx="1730">
                  <c:v>41956</c:v>
                </c:pt>
                <c:pt idx="1731">
                  <c:v>41957</c:v>
                </c:pt>
                <c:pt idx="1732">
                  <c:v>41960</c:v>
                </c:pt>
                <c:pt idx="1733">
                  <c:v>41961</c:v>
                </c:pt>
                <c:pt idx="1734">
                  <c:v>41962</c:v>
                </c:pt>
                <c:pt idx="1735">
                  <c:v>41963</c:v>
                </c:pt>
                <c:pt idx="1736">
                  <c:v>41964</c:v>
                </c:pt>
                <c:pt idx="1737">
                  <c:v>41967</c:v>
                </c:pt>
                <c:pt idx="1738">
                  <c:v>41968</c:v>
                </c:pt>
                <c:pt idx="1739">
                  <c:v>41969</c:v>
                </c:pt>
                <c:pt idx="1740">
                  <c:v>41971</c:v>
                </c:pt>
                <c:pt idx="1741">
                  <c:v>41974</c:v>
                </c:pt>
                <c:pt idx="1742">
                  <c:v>41975</c:v>
                </c:pt>
                <c:pt idx="1743">
                  <c:v>41976</c:v>
                </c:pt>
                <c:pt idx="1744">
                  <c:v>41977</c:v>
                </c:pt>
                <c:pt idx="1745">
                  <c:v>41978</c:v>
                </c:pt>
                <c:pt idx="1746">
                  <c:v>41981</c:v>
                </c:pt>
                <c:pt idx="1747">
                  <c:v>41982</c:v>
                </c:pt>
                <c:pt idx="1748">
                  <c:v>41983</c:v>
                </c:pt>
                <c:pt idx="1749">
                  <c:v>41984</c:v>
                </c:pt>
                <c:pt idx="1750">
                  <c:v>41985</c:v>
                </c:pt>
                <c:pt idx="1751">
                  <c:v>41988</c:v>
                </c:pt>
                <c:pt idx="1752">
                  <c:v>41989</c:v>
                </c:pt>
                <c:pt idx="1753">
                  <c:v>41990</c:v>
                </c:pt>
                <c:pt idx="1754">
                  <c:v>41991</c:v>
                </c:pt>
                <c:pt idx="1755">
                  <c:v>41992</c:v>
                </c:pt>
                <c:pt idx="1756">
                  <c:v>41995</c:v>
                </c:pt>
                <c:pt idx="1757">
                  <c:v>41996</c:v>
                </c:pt>
                <c:pt idx="1758">
                  <c:v>41997</c:v>
                </c:pt>
                <c:pt idx="1759">
                  <c:v>41999</c:v>
                </c:pt>
                <c:pt idx="1760">
                  <c:v>42002</c:v>
                </c:pt>
                <c:pt idx="1761">
                  <c:v>42003</c:v>
                </c:pt>
                <c:pt idx="1762">
                  <c:v>42004</c:v>
                </c:pt>
                <c:pt idx="1763">
                  <c:v>42006</c:v>
                </c:pt>
                <c:pt idx="1764">
                  <c:v>42009</c:v>
                </c:pt>
                <c:pt idx="1765">
                  <c:v>42010</c:v>
                </c:pt>
                <c:pt idx="1766">
                  <c:v>42011</c:v>
                </c:pt>
                <c:pt idx="1767">
                  <c:v>42012</c:v>
                </c:pt>
                <c:pt idx="1768">
                  <c:v>42013</c:v>
                </c:pt>
                <c:pt idx="1769">
                  <c:v>42016</c:v>
                </c:pt>
                <c:pt idx="1770">
                  <c:v>42017</c:v>
                </c:pt>
                <c:pt idx="1771">
                  <c:v>42018</c:v>
                </c:pt>
                <c:pt idx="1772">
                  <c:v>42019</c:v>
                </c:pt>
                <c:pt idx="1773">
                  <c:v>42020</c:v>
                </c:pt>
                <c:pt idx="1774">
                  <c:v>42024</c:v>
                </c:pt>
                <c:pt idx="1775">
                  <c:v>42025</c:v>
                </c:pt>
                <c:pt idx="1776">
                  <c:v>42026</c:v>
                </c:pt>
                <c:pt idx="1777">
                  <c:v>42027</c:v>
                </c:pt>
                <c:pt idx="1778">
                  <c:v>42030</c:v>
                </c:pt>
                <c:pt idx="1779">
                  <c:v>42031</c:v>
                </c:pt>
                <c:pt idx="1780">
                  <c:v>42032</c:v>
                </c:pt>
                <c:pt idx="1781">
                  <c:v>42033</c:v>
                </c:pt>
                <c:pt idx="1782">
                  <c:v>42034</c:v>
                </c:pt>
                <c:pt idx="1783">
                  <c:v>42037</c:v>
                </c:pt>
                <c:pt idx="1784">
                  <c:v>42038</c:v>
                </c:pt>
                <c:pt idx="1785">
                  <c:v>42039</c:v>
                </c:pt>
                <c:pt idx="1786">
                  <c:v>42040</c:v>
                </c:pt>
                <c:pt idx="1787">
                  <c:v>42041</c:v>
                </c:pt>
                <c:pt idx="1788">
                  <c:v>42044</c:v>
                </c:pt>
                <c:pt idx="1789">
                  <c:v>42045</c:v>
                </c:pt>
                <c:pt idx="1790">
                  <c:v>42046</c:v>
                </c:pt>
                <c:pt idx="1791">
                  <c:v>42047</c:v>
                </c:pt>
                <c:pt idx="1792">
                  <c:v>42048</c:v>
                </c:pt>
                <c:pt idx="1793">
                  <c:v>42052</c:v>
                </c:pt>
                <c:pt idx="1794">
                  <c:v>42053</c:v>
                </c:pt>
                <c:pt idx="1795">
                  <c:v>42054</c:v>
                </c:pt>
                <c:pt idx="1796">
                  <c:v>42055</c:v>
                </c:pt>
                <c:pt idx="1797">
                  <c:v>42058</c:v>
                </c:pt>
                <c:pt idx="1798">
                  <c:v>42059</c:v>
                </c:pt>
                <c:pt idx="1799">
                  <c:v>42060</c:v>
                </c:pt>
                <c:pt idx="1800">
                  <c:v>42061</c:v>
                </c:pt>
                <c:pt idx="1801">
                  <c:v>42062</c:v>
                </c:pt>
                <c:pt idx="1802">
                  <c:v>42065</c:v>
                </c:pt>
                <c:pt idx="1803">
                  <c:v>42066</c:v>
                </c:pt>
                <c:pt idx="1804">
                  <c:v>42067</c:v>
                </c:pt>
                <c:pt idx="1805">
                  <c:v>42068</c:v>
                </c:pt>
                <c:pt idx="1806">
                  <c:v>42069</c:v>
                </c:pt>
                <c:pt idx="1807">
                  <c:v>42072</c:v>
                </c:pt>
                <c:pt idx="1808">
                  <c:v>42073</c:v>
                </c:pt>
                <c:pt idx="1809">
                  <c:v>42074</c:v>
                </c:pt>
                <c:pt idx="1810">
                  <c:v>42075</c:v>
                </c:pt>
                <c:pt idx="1811">
                  <c:v>42076</c:v>
                </c:pt>
                <c:pt idx="1812">
                  <c:v>42079</c:v>
                </c:pt>
                <c:pt idx="1813">
                  <c:v>42080</c:v>
                </c:pt>
                <c:pt idx="1814">
                  <c:v>42081</c:v>
                </c:pt>
                <c:pt idx="1815">
                  <c:v>42082</c:v>
                </c:pt>
                <c:pt idx="1816">
                  <c:v>42083</c:v>
                </c:pt>
                <c:pt idx="1817">
                  <c:v>42086</c:v>
                </c:pt>
                <c:pt idx="1818">
                  <c:v>42087</c:v>
                </c:pt>
                <c:pt idx="1819">
                  <c:v>42088</c:v>
                </c:pt>
                <c:pt idx="1820">
                  <c:v>42089</c:v>
                </c:pt>
                <c:pt idx="1821">
                  <c:v>42090</c:v>
                </c:pt>
                <c:pt idx="1822">
                  <c:v>42093</c:v>
                </c:pt>
                <c:pt idx="1823">
                  <c:v>42094</c:v>
                </c:pt>
                <c:pt idx="1824">
                  <c:v>42095</c:v>
                </c:pt>
                <c:pt idx="1825">
                  <c:v>42096</c:v>
                </c:pt>
                <c:pt idx="1826">
                  <c:v>42100</c:v>
                </c:pt>
                <c:pt idx="1827">
                  <c:v>42101</c:v>
                </c:pt>
                <c:pt idx="1828">
                  <c:v>42102</c:v>
                </c:pt>
                <c:pt idx="1829">
                  <c:v>42103</c:v>
                </c:pt>
                <c:pt idx="1830">
                  <c:v>42104</c:v>
                </c:pt>
                <c:pt idx="1831">
                  <c:v>42107</c:v>
                </c:pt>
                <c:pt idx="1832">
                  <c:v>42108</c:v>
                </c:pt>
                <c:pt idx="1833">
                  <c:v>42109</c:v>
                </c:pt>
                <c:pt idx="1834">
                  <c:v>42110</c:v>
                </c:pt>
                <c:pt idx="1835">
                  <c:v>42111</c:v>
                </c:pt>
                <c:pt idx="1836">
                  <c:v>42114</c:v>
                </c:pt>
                <c:pt idx="1837">
                  <c:v>42115</c:v>
                </c:pt>
                <c:pt idx="1838">
                  <c:v>42116</c:v>
                </c:pt>
                <c:pt idx="1839">
                  <c:v>42117</c:v>
                </c:pt>
                <c:pt idx="1840">
                  <c:v>42118</c:v>
                </c:pt>
                <c:pt idx="1841">
                  <c:v>42121</c:v>
                </c:pt>
                <c:pt idx="1842">
                  <c:v>42122</c:v>
                </c:pt>
                <c:pt idx="1843">
                  <c:v>42123</c:v>
                </c:pt>
                <c:pt idx="1844">
                  <c:v>42124</c:v>
                </c:pt>
                <c:pt idx="1845">
                  <c:v>42125</c:v>
                </c:pt>
                <c:pt idx="1846">
                  <c:v>42128</c:v>
                </c:pt>
                <c:pt idx="1847">
                  <c:v>42129</c:v>
                </c:pt>
                <c:pt idx="1848">
                  <c:v>42130</c:v>
                </c:pt>
                <c:pt idx="1849">
                  <c:v>42131</c:v>
                </c:pt>
                <c:pt idx="1850">
                  <c:v>42132</c:v>
                </c:pt>
                <c:pt idx="1851">
                  <c:v>42135</c:v>
                </c:pt>
                <c:pt idx="1852">
                  <c:v>42136</c:v>
                </c:pt>
                <c:pt idx="1853">
                  <c:v>42137</c:v>
                </c:pt>
                <c:pt idx="1854">
                  <c:v>42138</c:v>
                </c:pt>
                <c:pt idx="1855">
                  <c:v>42139</c:v>
                </c:pt>
                <c:pt idx="1856">
                  <c:v>42142</c:v>
                </c:pt>
                <c:pt idx="1857">
                  <c:v>42143</c:v>
                </c:pt>
                <c:pt idx="1858">
                  <c:v>42144</c:v>
                </c:pt>
                <c:pt idx="1859">
                  <c:v>42145</c:v>
                </c:pt>
                <c:pt idx="1860">
                  <c:v>42146</c:v>
                </c:pt>
                <c:pt idx="1861">
                  <c:v>42150</c:v>
                </c:pt>
                <c:pt idx="1862">
                  <c:v>42151</c:v>
                </c:pt>
                <c:pt idx="1863">
                  <c:v>42152</c:v>
                </c:pt>
                <c:pt idx="1864">
                  <c:v>42153</c:v>
                </c:pt>
                <c:pt idx="1865">
                  <c:v>42156</c:v>
                </c:pt>
                <c:pt idx="1866">
                  <c:v>42157</c:v>
                </c:pt>
                <c:pt idx="1867">
                  <c:v>42158</c:v>
                </c:pt>
                <c:pt idx="1868">
                  <c:v>42159</c:v>
                </c:pt>
                <c:pt idx="1869">
                  <c:v>42160</c:v>
                </c:pt>
                <c:pt idx="1870">
                  <c:v>42163</c:v>
                </c:pt>
                <c:pt idx="1871">
                  <c:v>42164</c:v>
                </c:pt>
                <c:pt idx="1872">
                  <c:v>42165</c:v>
                </c:pt>
                <c:pt idx="1873">
                  <c:v>42166</c:v>
                </c:pt>
                <c:pt idx="1874">
                  <c:v>42167</c:v>
                </c:pt>
                <c:pt idx="1875">
                  <c:v>42170</c:v>
                </c:pt>
                <c:pt idx="1876">
                  <c:v>42171</c:v>
                </c:pt>
                <c:pt idx="1877">
                  <c:v>42172</c:v>
                </c:pt>
                <c:pt idx="1878">
                  <c:v>42173</c:v>
                </c:pt>
                <c:pt idx="1879">
                  <c:v>42174</c:v>
                </c:pt>
                <c:pt idx="1880">
                  <c:v>42177</c:v>
                </c:pt>
                <c:pt idx="1881">
                  <c:v>42178</c:v>
                </c:pt>
                <c:pt idx="1882">
                  <c:v>42179</c:v>
                </c:pt>
                <c:pt idx="1883">
                  <c:v>42180</c:v>
                </c:pt>
                <c:pt idx="1884">
                  <c:v>42181</c:v>
                </c:pt>
                <c:pt idx="1885">
                  <c:v>42184</c:v>
                </c:pt>
                <c:pt idx="1886">
                  <c:v>42185</c:v>
                </c:pt>
                <c:pt idx="1887">
                  <c:v>42186</c:v>
                </c:pt>
                <c:pt idx="1888">
                  <c:v>42187</c:v>
                </c:pt>
                <c:pt idx="1889">
                  <c:v>42191</c:v>
                </c:pt>
                <c:pt idx="1890">
                  <c:v>42192</c:v>
                </c:pt>
                <c:pt idx="1891">
                  <c:v>42193</c:v>
                </c:pt>
                <c:pt idx="1892">
                  <c:v>42194</c:v>
                </c:pt>
                <c:pt idx="1893">
                  <c:v>42195</c:v>
                </c:pt>
                <c:pt idx="1894">
                  <c:v>42198</c:v>
                </c:pt>
                <c:pt idx="1895">
                  <c:v>42199</c:v>
                </c:pt>
                <c:pt idx="1896">
                  <c:v>42200</c:v>
                </c:pt>
                <c:pt idx="1897">
                  <c:v>42201</c:v>
                </c:pt>
                <c:pt idx="1898">
                  <c:v>42202</c:v>
                </c:pt>
                <c:pt idx="1899">
                  <c:v>42205</c:v>
                </c:pt>
                <c:pt idx="1900">
                  <c:v>42206</c:v>
                </c:pt>
                <c:pt idx="1901">
                  <c:v>42207</c:v>
                </c:pt>
                <c:pt idx="1902">
                  <c:v>42208</c:v>
                </c:pt>
                <c:pt idx="1903">
                  <c:v>42209</c:v>
                </c:pt>
                <c:pt idx="1904">
                  <c:v>42212</c:v>
                </c:pt>
                <c:pt idx="1905">
                  <c:v>42213</c:v>
                </c:pt>
                <c:pt idx="1906">
                  <c:v>42214</c:v>
                </c:pt>
                <c:pt idx="1907">
                  <c:v>42215</c:v>
                </c:pt>
                <c:pt idx="1908">
                  <c:v>42216</c:v>
                </c:pt>
                <c:pt idx="1909">
                  <c:v>42219</c:v>
                </c:pt>
                <c:pt idx="1910">
                  <c:v>42220</c:v>
                </c:pt>
                <c:pt idx="1911">
                  <c:v>42221</c:v>
                </c:pt>
                <c:pt idx="1912">
                  <c:v>42222</c:v>
                </c:pt>
                <c:pt idx="1913">
                  <c:v>42223</c:v>
                </c:pt>
                <c:pt idx="1914">
                  <c:v>42226</c:v>
                </c:pt>
                <c:pt idx="1915">
                  <c:v>42227</c:v>
                </c:pt>
                <c:pt idx="1916">
                  <c:v>42228</c:v>
                </c:pt>
                <c:pt idx="1917">
                  <c:v>42229</c:v>
                </c:pt>
                <c:pt idx="1918">
                  <c:v>42230</c:v>
                </c:pt>
                <c:pt idx="1919">
                  <c:v>42233</c:v>
                </c:pt>
                <c:pt idx="1920">
                  <c:v>42234</c:v>
                </c:pt>
                <c:pt idx="1921">
                  <c:v>42235</c:v>
                </c:pt>
                <c:pt idx="1922">
                  <c:v>42236</c:v>
                </c:pt>
                <c:pt idx="1923">
                  <c:v>42237</c:v>
                </c:pt>
                <c:pt idx="1924">
                  <c:v>42240</c:v>
                </c:pt>
                <c:pt idx="1925">
                  <c:v>42241</c:v>
                </c:pt>
                <c:pt idx="1926">
                  <c:v>42242</c:v>
                </c:pt>
                <c:pt idx="1927">
                  <c:v>42243</c:v>
                </c:pt>
                <c:pt idx="1928">
                  <c:v>42244</c:v>
                </c:pt>
                <c:pt idx="1929">
                  <c:v>42247</c:v>
                </c:pt>
                <c:pt idx="1930">
                  <c:v>42248</c:v>
                </c:pt>
                <c:pt idx="1931">
                  <c:v>42249</c:v>
                </c:pt>
                <c:pt idx="1932">
                  <c:v>42250</c:v>
                </c:pt>
                <c:pt idx="1933">
                  <c:v>42251</c:v>
                </c:pt>
                <c:pt idx="1934">
                  <c:v>42255</c:v>
                </c:pt>
                <c:pt idx="1935">
                  <c:v>42256</c:v>
                </c:pt>
                <c:pt idx="1936">
                  <c:v>42257</c:v>
                </c:pt>
                <c:pt idx="1937">
                  <c:v>42258</c:v>
                </c:pt>
                <c:pt idx="1938">
                  <c:v>42261</c:v>
                </c:pt>
                <c:pt idx="1939">
                  <c:v>42262</c:v>
                </c:pt>
                <c:pt idx="1940">
                  <c:v>42263</c:v>
                </c:pt>
                <c:pt idx="1941">
                  <c:v>42264</c:v>
                </c:pt>
                <c:pt idx="1942">
                  <c:v>42265</c:v>
                </c:pt>
                <c:pt idx="1943">
                  <c:v>42268</c:v>
                </c:pt>
                <c:pt idx="1944">
                  <c:v>42269</c:v>
                </c:pt>
                <c:pt idx="1945">
                  <c:v>42270</c:v>
                </c:pt>
                <c:pt idx="1946">
                  <c:v>42271</c:v>
                </c:pt>
                <c:pt idx="1947">
                  <c:v>42272</c:v>
                </c:pt>
                <c:pt idx="1948">
                  <c:v>42275</c:v>
                </c:pt>
                <c:pt idx="1949">
                  <c:v>42276</c:v>
                </c:pt>
                <c:pt idx="1950">
                  <c:v>42277</c:v>
                </c:pt>
                <c:pt idx="1951">
                  <c:v>42278</c:v>
                </c:pt>
                <c:pt idx="1952">
                  <c:v>42279</c:v>
                </c:pt>
                <c:pt idx="1953">
                  <c:v>42282</c:v>
                </c:pt>
                <c:pt idx="1954">
                  <c:v>42283</c:v>
                </c:pt>
                <c:pt idx="1955">
                  <c:v>42284</c:v>
                </c:pt>
                <c:pt idx="1956">
                  <c:v>42285</c:v>
                </c:pt>
                <c:pt idx="1957">
                  <c:v>42286</c:v>
                </c:pt>
                <c:pt idx="1958">
                  <c:v>42289</c:v>
                </c:pt>
                <c:pt idx="1959">
                  <c:v>42290</c:v>
                </c:pt>
                <c:pt idx="1960">
                  <c:v>42291</c:v>
                </c:pt>
                <c:pt idx="1961">
                  <c:v>42292</c:v>
                </c:pt>
                <c:pt idx="1962">
                  <c:v>42293</c:v>
                </c:pt>
                <c:pt idx="1963">
                  <c:v>42296</c:v>
                </c:pt>
                <c:pt idx="1964">
                  <c:v>42297</c:v>
                </c:pt>
                <c:pt idx="1965">
                  <c:v>42298</c:v>
                </c:pt>
                <c:pt idx="1966">
                  <c:v>42299</c:v>
                </c:pt>
                <c:pt idx="1967">
                  <c:v>42300</c:v>
                </c:pt>
                <c:pt idx="1968">
                  <c:v>42303</c:v>
                </c:pt>
                <c:pt idx="1969">
                  <c:v>42304</c:v>
                </c:pt>
                <c:pt idx="1970">
                  <c:v>42305</c:v>
                </c:pt>
                <c:pt idx="1971">
                  <c:v>42306</c:v>
                </c:pt>
                <c:pt idx="1972">
                  <c:v>42307</c:v>
                </c:pt>
                <c:pt idx="1973">
                  <c:v>42310</c:v>
                </c:pt>
                <c:pt idx="1974">
                  <c:v>42311</c:v>
                </c:pt>
                <c:pt idx="1975">
                  <c:v>42312</c:v>
                </c:pt>
                <c:pt idx="1976">
                  <c:v>42313</c:v>
                </c:pt>
                <c:pt idx="1977">
                  <c:v>42314</c:v>
                </c:pt>
                <c:pt idx="1978">
                  <c:v>42317</c:v>
                </c:pt>
                <c:pt idx="1979">
                  <c:v>42318</c:v>
                </c:pt>
                <c:pt idx="1980">
                  <c:v>42319</c:v>
                </c:pt>
                <c:pt idx="1981">
                  <c:v>42320</c:v>
                </c:pt>
                <c:pt idx="1982">
                  <c:v>42321</c:v>
                </c:pt>
                <c:pt idx="1983">
                  <c:v>42324</c:v>
                </c:pt>
                <c:pt idx="1984">
                  <c:v>42325</c:v>
                </c:pt>
                <c:pt idx="1985">
                  <c:v>42326</c:v>
                </c:pt>
                <c:pt idx="1986">
                  <c:v>42327</c:v>
                </c:pt>
                <c:pt idx="1987">
                  <c:v>42328</c:v>
                </c:pt>
                <c:pt idx="1988">
                  <c:v>42331</c:v>
                </c:pt>
                <c:pt idx="1989">
                  <c:v>42332</c:v>
                </c:pt>
                <c:pt idx="1990">
                  <c:v>42333</c:v>
                </c:pt>
                <c:pt idx="1991">
                  <c:v>42335</c:v>
                </c:pt>
                <c:pt idx="1992">
                  <c:v>42338</c:v>
                </c:pt>
                <c:pt idx="1993">
                  <c:v>42339</c:v>
                </c:pt>
                <c:pt idx="1994">
                  <c:v>42340</c:v>
                </c:pt>
                <c:pt idx="1995">
                  <c:v>42341</c:v>
                </c:pt>
                <c:pt idx="1996">
                  <c:v>42342</c:v>
                </c:pt>
                <c:pt idx="1997">
                  <c:v>42345</c:v>
                </c:pt>
                <c:pt idx="1998">
                  <c:v>42346</c:v>
                </c:pt>
                <c:pt idx="1999">
                  <c:v>42347</c:v>
                </c:pt>
                <c:pt idx="2000">
                  <c:v>42348</c:v>
                </c:pt>
                <c:pt idx="2001">
                  <c:v>42349</c:v>
                </c:pt>
                <c:pt idx="2002">
                  <c:v>42352</c:v>
                </c:pt>
                <c:pt idx="2003">
                  <c:v>42353</c:v>
                </c:pt>
                <c:pt idx="2004">
                  <c:v>42354</c:v>
                </c:pt>
                <c:pt idx="2005">
                  <c:v>42355</c:v>
                </c:pt>
                <c:pt idx="2006">
                  <c:v>42356</c:v>
                </c:pt>
                <c:pt idx="2007">
                  <c:v>42359</c:v>
                </c:pt>
                <c:pt idx="2008">
                  <c:v>42360</c:v>
                </c:pt>
                <c:pt idx="2009">
                  <c:v>42361</c:v>
                </c:pt>
                <c:pt idx="2010">
                  <c:v>42362</c:v>
                </c:pt>
                <c:pt idx="2011">
                  <c:v>42366</c:v>
                </c:pt>
                <c:pt idx="2012">
                  <c:v>42367</c:v>
                </c:pt>
                <c:pt idx="2013">
                  <c:v>42368</c:v>
                </c:pt>
                <c:pt idx="2014">
                  <c:v>42369</c:v>
                </c:pt>
                <c:pt idx="2015">
                  <c:v>42373</c:v>
                </c:pt>
                <c:pt idx="2016">
                  <c:v>42374</c:v>
                </c:pt>
                <c:pt idx="2017">
                  <c:v>42375</c:v>
                </c:pt>
                <c:pt idx="2018">
                  <c:v>42376</c:v>
                </c:pt>
                <c:pt idx="2019">
                  <c:v>42377</c:v>
                </c:pt>
                <c:pt idx="2020">
                  <c:v>42380</c:v>
                </c:pt>
                <c:pt idx="2021">
                  <c:v>42381</c:v>
                </c:pt>
                <c:pt idx="2022">
                  <c:v>42382</c:v>
                </c:pt>
                <c:pt idx="2023">
                  <c:v>42383</c:v>
                </c:pt>
                <c:pt idx="2024">
                  <c:v>42384</c:v>
                </c:pt>
                <c:pt idx="2025">
                  <c:v>42388</c:v>
                </c:pt>
                <c:pt idx="2026">
                  <c:v>42389</c:v>
                </c:pt>
                <c:pt idx="2027">
                  <c:v>42390</c:v>
                </c:pt>
                <c:pt idx="2028">
                  <c:v>42391</c:v>
                </c:pt>
                <c:pt idx="2029">
                  <c:v>42394</c:v>
                </c:pt>
                <c:pt idx="2030">
                  <c:v>42395</c:v>
                </c:pt>
                <c:pt idx="2031">
                  <c:v>42396</c:v>
                </c:pt>
                <c:pt idx="2032">
                  <c:v>42397</c:v>
                </c:pt>
                <c:pt idx="2033">
                  <c:v>42398</c:v>
                </c:pt>
                <c:pt idx="2034">
                  <c:v>42401</c:v>
                </c:pt>
                <c:pt idx="2035">
                  <c:v>42402</c:v>
                </c:pt>
                <c:pt idx="2036">
                  <c:v>42403</c:v>
                </c:pt>
                <c:pt idx="2037">
                  <c:v>42404</c:v>
                </c:pt>
                <c:pt idx="2038">
                  <c:v>42405</c:v>
                </c:pt>
                <c:pt idx="2039">
                  <c:v>42408</c:v>
                </c:pt>
                <c:pt idx="2040">
                  <c:v>42409</c:v>
                </c:pt>
                <c:pt idx="2041">
                  <c:v>42410</c:v>
                </c:pt>
                <c:pt idx="2042">
                  <c:v>42411</c:v>
                </c:pt>
                <c:pt idx="2043">
                  <c:v>42412</c:v>
                </c:pt>
                <c:pt idx="2044">
                  <c:v>42416</c:v>
                </c:pt>
                <c:pt idx="2045">
                  <c:v>42417</c:v>
                </c:pt>
                <c:pt idx="2046">
                  <c:v>42418</c:v>
                </c:pt>
                <c:pt idx="2047">
                  <c:v>42419</c:v>
                </c:pt>
                <c:pt idx="2048">
                  <c:v>42422</c:v>
                </c:pt>
                <c:pt idx="2049">
                  <c:v>42423</c:v>
                </c:pt>
                <c:pt idx="2050">
                  <c:v>42424</c:v>
                </c:pt>
                <c:pt idx="2051">
                  <c:v>42425</c:v>
                </c:pt>
                <c:pt idx="2052">
                  <c:v>42426</c:v>
                </c:pt>
                <c:pt idx="2053">
                  <c:v>42429</c:v>
                </c:pt>
                <c:pt idx="2054">
                  <c:v>42430</c:v>
                </c:pt>
                <c:pt idx="2055">
                  <c:v>42431</c:v>
                </c:pt>
                <c:pt idx="2056">
                  <c:v>42432</c:v>
                </c:pt>
                <c:pt idx="2057">
                  <c:v>42433</c:v>
                </c:pt>
                <c:pt idx="2058">
                  <c:v>42436</c:v>
                </c:pt>
                <c:pt idx="2059">
                  <c:v>42437</c:v>
                </c:pt>
                <c:pt idx="2060">
                  <c:v>42438</c:v>
                </c:pt>
                <c:pt idx="2061">
                  <c:v>42439</c:v>
                </c:pt>
                <c:pt idx="2062">
                  <c:v>42440</c:v>
                </c:pt>
                <c:pt idx="2063">
                  <c:v>42443</c:v>
                </c:pt>
                <c:pt idx="2064">
                  <c:v>42444</c:v>
                </c:pt>
                <c:pt idx="2065">
                  <c:v>42445</c:v>
                </c:pt>
                <c:pt idx="2066">
                  <c:v>42446</c:v>
                </c:pt>
                <c:pt idx="2067">
                  <c:v>42447</c:v>
                </c:pt>
                <c:pt idx="2068">
                  <c:v>42450</c:v>
                </c:pt>
                <c:pt idx="2069">
                  <c:v>42451</c:v>
                </c:pt>
                <c:pt idx="2070">
                  <c:v>42452</c:v>
                </c:pt>
                <c:pt idx="2071">
                  <c:v>42453</c:v>
                </c:pt>
                <c:pt idx="2072">
                  <c:v>42457</c:v>
                </c:pt>
                <c:pt idx="2073">
                  <c:v>42458</c:v>
                </c:pt>
                <c:pt idx="2074">
                  <c:v>42459</c:v>
                </c:pt>
                <c:pt idx="2075">
                  <c:v>42460</c:v>
                </c:pt>
                <c:pt idx="2076">
                  <c:v>42461</c:v>
                </c:pt>
                <c:pt idx="2077">
                  <c:v>42464</c:v>
                </c:pt>
                <c:pt idx="2078">
                  <c:v>42465</c:v>
                </c:pt>
                <c:pt idx="2079">
                  <c:v>42466</c:v>
                </c:pt>
                <c:pt idx="2080">
                  <c:v>42467</c:v>
                </c:pt>
                <c:pt idx="2081">
                  <c:v>42468</c:v>
                </c:pt>
                <c:pt idx="2082">
                  <c:v>42471</c:v>
                </c:pt>
                <c:pt idx="2083">
                  <c:v>42472</c:v>
                </c:pt>
                <c:pt idx="2084">
                  <c:v>42473</c:v>
                </c:pt>
                <c:pt idx="2085">
                  <c:v>42474</c:v>
                </c:pt>
                <c:pt idx="2086">
                  <c:v>42475</c:v>
                </c:pt>
                <c:pt idx="2087">
                  <c:v>42478</c:v>
                </c:pt>
                <c:pt idx="2088">
                  <c:v>42479</c:v>
                </c:pt>
                <c:pt idx="2089">
                  <c:v>42480</c:v>
                </c:pt>
                <c:pt idx="2090">
                  <c:v>42481</c:v>
                </c:pt>
                <c:pt idx="2091">
                  <c:v>42482</c:v>
                </c:pt>
                <c:pt idx="2092">
                  <c:v>42485</c:v>
                </c:pt>
                <c:pt idx="2093">
                  <c:v>42486</c:v>
                </c:pt>
                <c:pt idx="2094">
                  <c:v>42487</c:v>
                </c:pt>
                <c:pt idx="2095">
                  <c:v>42488</c:v>
                </c:pt>
                <c:pt idx="2096">
                  <c:v>42489</c:v>
                </c:pt>
                <c:pt idx="2097">
                  <c:v>42492</c:v>
                </c:pt>
                <c:pt idx="2098">
                  <c:v>42493</c:v>
                </c:pt>
                <c:pt idx="2099">
                  <c:v>42494</c:v>
                </c:pt>
                <c:pt idx="2100">
                  <c:v>42495</c:v>
                </c:pt>
                <c:pt idx="2101">
                  <c:v>42496</c:v>
                </c:pt>
                <c:pt idx="2102">
                  <c:v>42499</c:v>
                </c:pt>
                <c:pt idx="2103">
                  <c:v>42500</c:v>
                </c:pt>
                <c:pt idx="2104">
                  <c:v>42501</c:v>
                </c:pt>
                <c:pt idx="2105">
                  <c:v>42502</c:v>
                </c:pt>
                <c:pt idx="2106">
                  <c:v>42503</c:v>
                </c:pt>
                <c:pt idx="2107">
                  <c:v>42506</c:v>
                </c:pt>
                <c:pt idx="2108">
                  <c:v>42507</c:v>
                </c:pt>
                <c:pt idx="2109">
                  <c:v>42508</c:v>
                </c:pt>
                <c:pt idx="2110">
                  <c:v>42509</c:v>
                </c:pt>
                <c:pt idx="2111">
                  <c:v>42510</c:v>
                </c:pt>
                <c:pt idx="2112">
                  <c:v>42513</c:v>
                </c:pt>
                <c:pt idx="2113">
                  <c:v>42514</c:v>
                </c:pt>
                <c:pt idx="2114">
                  <c:v>42515</c:v>
                </c:pt>
                <c:pt idx="2115">
                  <c:v>42516</c:v>
                </c:pt>
                <c:pt idx="2116">
                  <c:v>42517</c:v>
                </c:pt>
                <c:pt idx="2117">
                  <c:v>42521</c:v>
                </c:pt>
                <c:pt idx="2118">
                  <c:v>42522</c:v>
                </c:pt>
                <c:pt idx="2119">
                  <c:v>42523</c:v>
                </c:pt>
                <c:pt idx="2120">
                  <c:v>42524</c:v>
                </c:pt>
                <c:pt idx="2121">
                  <c:v>42527</c:v>
                </c:pt>
                <c:pt idx="2122">
                  <c:v>42528</c:v>
                </c:pt>
                <c:pt idx="2123">
                  <c:v>42529</c:v>
                </c:pt>
                <c:pt idx="2124">
                  <c:v>42530</c:v>
                </c:pt>
                <c:pt idx="2125">
                  <c:v>42531</c:v>
                </c:pt>
                <c:pt idx="2126">
                  <c:v>42534</c:v>
                </c:pt>
                <c:pt idx="2127">
                  <c:v>42535</c:v>
                </c:pt>
                <c:pt idx="2128">
                  <c:v>42536</c:v>
                </c:pt>
                <c:pt idx="2129">
                  <c:v>42537</c:v>
                </c:pt>
                <c:pt idx="2130">
                  <c:v>42538</c:v>
                </c:pt>
                <c:pt idx="2131">
                  <c:v>42541</c:v>
                </c:pt>
                <c:pt idx="2132">
                  <c:v>42542</c:v>
                </c:pt>
                <c:pt idx="2133">
                  <c:v>42543</c:v>
                </c:pt>
                <c:pt idx="2134">
                  <c:v>42544</c:v>
                </c:pt>
                <c:pt idx="2135">
                  <c:v>42545</c:v>
                </c:pt>
                <c:pt idx="2136">
                  <c:v>42548</c:v>
                </c:pt>
                <c:pt idx="2137">
                  <c:v>42549</c:v>
                </c:pt>
                <c:pt idx="2138">
                  <c:v>42550</c:v>
                </c:pt>
                <c:pt idx="2139">
                  <c:v>42551</c:v>
                </c:pt>
                <c:pt idx="2140">
                  <c:v>42552</c:v>
                </c:pt>
                <c:pt idx="2141">
                  <c:v>42556</c:v>
                </c:pt>
                <c:pt idx="2142">
                  <c:v>42557</c:v>
                </c:pt>
                <c:pt idx="2143">
                  <c:v>42558</c:v>
                </c:pt>
                <c:pt idx="2144">
                  <c:v>42559</c:v>
                </c:pt>
                <c:pt idx="2145">
                  <c:v>42562</c:v>
                </c:pt>
                <c:pt idx="2146">
                  <c:v>42563</c:v>
                </c:pt>
                <c:pt idx="2147">
                  <c:v>42564</c:v>
                </c:pt>
                <c:pt idx="2148">
                  <c:v>42565</c:v>
                </c:pt>
                <c:pt idx="2149">
                  <c:v>42566</c:v>
                </c:pt>
                <c:pt idx="2150">
                  <c:v>42569</c:v>
                </c:pt>
                <c:pt idx="2151">
                  <c:v>42570</c:v>
                </c:pt>
                <c:pt idx="2152">
                  <c:v>42571</c:v>
                </c:pt>
                <c:pt idx="2153">
                  <c:v>42572</c:v>
                </c:pt>
                <c:pt idx="2154">
                  <c:v>42573</c:v>
                </c:pt>
                <c:pt idx="2155">
                  <c:v>42576</c:v>
                </c:pt>
                <c:pt idx="2156">
                  <c:v>42577</c:v>
                </c:pt>
                <c:pt idx="2157">
                  <c:v>42578</c:v>
                </c:pt>
                <c:pt idx="2158">
                  <c:v>42579</c:v>
                </c:pt>
                <c:pt idx="2159">
                  <c:v>42580</c:v>
                </c:pt>
                <c:pt idx="2160">
                  <c:v>42583</c:v>
                </c:pt>
                <c:pt idx="2161">
                  <c:v>42584</c:v>
                </c:pt>
                <c:pt idx="2162">
                  <c:v>42585</c:v>
                </c:pt>
                <c:pt idx="2163">
                  <c:v>42586</c:v>
                </c:pt>
                <c:pt idx="2164">
                  <c:v>42587</c:v>
                </c:pt>
                <c:pt idx="2165">
                  <c:v>42590</c:v>
                </c:pt>
                <c:pt idx="2166">
                  <c:v>42591</c:v>
                </c:pt>
                <c:pt idx="2167">
                  <c:v>42592</c:v>
                </c:pt>
                <c:pt idx="2168">
                  <c:v>42593</c:v>
                </c:pt>
                <c:pt idx="2169">
                  <c:v>42594</c:v>
                </c:pt>
                <c:pt idx="2170">
                  <c:v>42597</c:v>
                </c:pt>
                <c:pt idx="2171">
                  <c:v>42598</c:v>
                </c:pt>
                <c:pt idx="2172">
                  <c:v>42599</c:v>
                </c:pt>
                <c:pt idx="2173">
                  <c:v>42600</c:v>
                </c:pt>
                <c:pt idx="2174">
                  <c:v>42601</c:v>
                </c:pt>
                <c:pt idx="2175">
                  <c:v>42604</c:v>
                </c:pt>
                <c:pt idx="2176">
                  <c:v>42605</c:v>
                </c:pt>
                <c:pt idx="2177">
                  <c:v>42606</c:v>
                </c:pt>
                <c:pt idx="2178">
                  <c:v>42607</c:v>
                </c:pt>
                <c:pt idx="2179">
                  <c:v>42608</c:v>
                </c:pt>
                <c:pt idx="2180">
                  <c:v>42611</c:v>
                </c:pt>
                <c:pt idx="2181">
                  <c:v>42612</c:v>
                </c:pt>
                <c:pt idx="2182">
                  <c:v>42613</c:v>
                </c:pt>
                <c:pt idx="2183">
                  <c:v>42614</c:v>
                </c:pt>
                <c:pt idx="2184">
                  <c:v>42615</c:v>
                </c:pt>
                <c:pt idx="2185">
                  <c:v>42619</c:v>
                </c:pt>
                <c:pt idx="2186">
                  <c:v>42620</c:v>
                </c:pt>
                <c:pt idx="2187">
                  <c:v>42621</c:v>
                </c:pt>
                <c:pt idx="2188">
                  <c:v>42622</c:v>
                </c:pt>
                <c:pt idx="2189">
                  <c:v>42625</c:v>
                </c:pt>
                <c:pt idx="2190">
                  <c:v>42626</c:v>
                </c:pt>
                <c:pt idx="2191">
                  <c:v>42627</c:v>
                </c:pt>
                <c:pt idx="2192">
                  <c:v>42628</c:v>
                </c:pt>
                <c:pt idx="2193">
                  <c:v>42629</c:v>
                </c:pt>
                <c:pt idx="2194">
                  <c:v>42632</c:v>
                </c:pt>
                <c:pt idx="2195">
                  <c:v>42633</c:v>
                </c:pt>
                <c:pt idx="2196">
                  <c:v>42634</c:v>
                </c:pt>
                <c:pt idx="2197">
                  <c:v>42635</c:v>
                </c:pt>
                <c:pt idx="2198">
                  <c:v>42636</c:v>
                </c:pt>
                <c:pt idx="2199">
                  <c:v>42639</c:v>
                </c:pt>
                <c:pt idx="2200">
                  <c:v>42640</c:v>
                </c:pt>
                <c:pt idx="2201">
                  <c:v>42641</c:v>
                </c:pt>
                <c:pt idx="2202">
                  <c:v>42642</c:v>
                </c:pt>
                <c:pt idx="2203">
                  <c:v>42643</c:v>
                </c:pt>
                <c:pt idx="2204">
                  <c:v>42646</c:v>
                </c:pt>
                <c:pt idx="2205">
                  <c:v>42647</c:v>
                </c:pt>
                <c:pt idx="2206">
                  <c:v>42648</c:v>
                </c:pt>
                <c:pt idx="2207">
                  <c:v>42649</c:v>
                </c:pt>
                <c:pt idx="2208">
                  <c:v>42650</c:v>
                </c:pt>
                <c:pt idx="2209">
                  <c:v>42653</c:v>
                </c:pt>
                <c:pt idx="2210">
                  <c:v>42654</c:v>
                </c:pt>
                <c:pt idx="2211">
                  <c:v>42655</c:v>
                </c:pt>
                <c:pt idx="2212">
                  <c:v>42656</c:v>
                </c:pt>
                <c:pt idx="2213">
                  <c:v>42657</c:v>
                </c:pt>
                <c:pt idx="2214">
                  <c:v>42660</c:v>
                </c:pt>
                <c:pt idx="2215">
                  <c:v>42661</c:v>
                </c:pt>
                <c:pt idx="2216">
                  <c:v>42662</c:v>
                </c:pt>
                <c:pt idx="2217">
                  <c:v>42663</c:v>
                </c:pt>
                <c:pt idx="2218">
                  <c:v>42664</c:v>
                </c:pt>
                <c:pt idx="2219">
                  <c:v>42667</c:v>
                </c:pt>
                <c:pt idx="2220">
                  <c:v>42668</c:v>
                </c:pt>
                <c:pt idx="2221">
                  <c:v>42669</c:v>
                </c:pt>
                <c:pt idx="2222">
                  <c:v>42670</c:v>
                </c:pt>
                <c:pt idx="2223">
                  <c:v>42671</c:v>
                </c:pt>
                <c:pt idx="2224">
                  <c:v>42674</c:v>
                </c:pt>
                <c:pt idx="2225">
                  <c:v>42675</c:v>
                </c:pt>
                <c:pt idx="2226">
                  <c:v>42676</c:v>
                </c:pt>
                <c:pt idx="2227">
                  <c:v>42677</c:v>
                </c:pt>
                <c:pt idx="2228">
                  <c:v>42678</c:v>
                </c:pt>
                <c:pt idx="2229">
                  <c:v>42681</c:v>
                </c:pt>
                <c:pt idx="2230">
                  <c:v>42682</c:v>
                </c:pt>
                <c:pt idx="2231">
                  <c:v>42683</c:v>
                </c:pt>
                <c:pt idx="2232">
                  <c:v>42684</c:v>
                </c:pt>
                <c:pt idx="2233">
                  <c:v>42685</c:v>
                </c:pt>
                <c:pt idx="2234">
                  <c:v>42688</c:v>
                </c:pt>
                <c:pt idx="2235">
                  <c:v>42689</c:v>
                </c:pt>
                <c:pt idx="2236">
                  <c:v>42690</c:v>
                </c:pt>
                <c:pt idx="2237">
                  <c:v>42691</c:v>
                </c:pt>
                <c:pt idx="2238">
                  <c:v>42692</c:v>
                </c:pt>
                <c:pt idx="2239">
                  <c:v>42695</c:v>
                </c:pt>
                <c:pt idx="2240">
                  <c:v>42696</c:v>
                </c:pt>
                <c:pt idx="2241">
                  <c:v>42697</c:v>
                </c:pt>
                <c:pt idx="2242">
                  <c:v>42699</c:v>
                </c:pt>
                <c:pt idx="2243">
                  <c:v>42702</c:v>
                </c:pt>
                <c:pt idx="2244">
                  <c:v>42703</c:v>
                </c:pt>
                <c:pt idx="2245">
                  <c:v>42704</c:v>
                </c:pt>
                <c:pt idx="2246">
                  <c:v>42705</c:v>
                </c:pt>
                <c:pt idx="2247">
                  <c:v>42706</c:v>
                </c:pt>
                <c:pt idx="2248">
                  <c:v>42709</c:v>
                </c:pt>
                <c:pt idx="2249">
                  <c:v>42710</c:v>
                </c:pt>
                <c:pt idx="2250">
                  <c:v>42711</c:v>
                </c:pt>
                <c:pt idx="2251">
                  <c:v>42712</c:v>
                </c:pt>
                <c:pt idx="2252">
                  <c:v>42713</c:v>
                </c:pt>
                <c:pt idx="2253">
                  <c:v>42716</c:v>
                </c:pt>
                <c:pt idx="2254">
                  <c:v>42717</c:v>
                </c:pt>
                <c:pt idx="2255">
                  <c:v>42718</c:v>
                </c:pt>
                <c:pt idx="2256">
                  <c:v>42719</c:v>
                </c:pt>
                <c:pt idx="2257">
                  <c:v>42720</c:v>
                </c:pt>
                <c:pt idx="2258">
                  <c:v>42723</c:v>
                </c:pt>
                <c:pt idx="2259">
                  <c:v>42724</c:v>
                </c:pt>
                <c:pt idx="2260">
                  <c:v>42725</c:v>
                </c:pt>
                <c:pt idx="2261">
                  <c:v>42726</c:v>
                </c:pt>
                <c:pt idx="2262">
                  <c:v>42727</c:v>
                </c:pt>
                <c:pt idx="2263">
                  <c:v>42731</c:v>
                </c:pt>
                <c:pt idx="2264">
                  <c:v>42732</c:v>
                </c:pt>
                <c:pt idx="2265">
                  <c:v>42733</c:v>
                </c:pt>
                <c:pt idx="2266">
                  <c:v>42734</c:v>
                </c:pt>
                <c:pt idx="2267">
                  <c:v>42738</c:v>
                </c:pt>
                <c:pt idx="2268">
                  <c:v>42739</c:v>
                </c:pt>
                <c:pt idx="2269">
                  <c:v>42740</c:v>
                </c:pt>
                <c:pt idx="2270">
                  <c:v>42741</c:v>
                </c:pt>
                <c:pt idx="2271">
                  <c:v>42744</c:v>
                </c:pt>
                <c:pt idx="2272">
                  <c:v>42745</c:v>
                </c:pt>
                <c:pt idx="2273">
                  <c:v>42746</c:v>
                </c:pt>
                <c:pt idx="2274">
                  <c:v>42747</c:v>
                </c:pt>
                <c:pt idx="2275">
                  <c:v>42748</c:v>
                </c:pt>
                <c:pt idx="2276">
                  <c:v>42752</c:v>
                </c:pt>
                <c:pt idx="2277">
                  <c:v>42753</c:v>
                </c:pt>
                <c:pt idx="2278">
                  <c:v>42754</c:v>
                </c:pt>
                <c:pt idx="2279">
                  <c:v>42755</c:v>
                </c:pt>
                <c:pt idx="2280">
                  <c:v>42758</c:v>
                </c:pt>
                <c:pt idx="2281">
                  <c:v>42759</c:v>
                </c:pt>
                <c:pt idx="2282">
                  <c:v>42760</c:v>
                </c:pt>
                <c:pt idx="2283">
                  <c:v>42761</c:v>
                </c:pt>
                <c:pt idx="2284">
                  <c:v>42762</c:v>
                </c:pt>
                <c:pt idx="2285">
                  <c:v>42765</c:v>
                </c:pt>
                <c:pt idx="2286">
                  <c:v>42766</c:v>
                </c:pt>
                <c:pt idx="2287">
                  <c:v>42767</c:v>
                </c:pt>
                <c:pt idx="2288">
                  <c:v>42768</c:v>
                </c:pt>
                <c:pt idx="2289">
                  <c:v>42769</c:v>
                </c:pt>
                <c:pt idx="2290">
                  <c:v>42772</c:v>
                </c:pt>
                <c:pt idx="2291">
                  <c:v>42773</c:v>
                </c:pt>
                <c:pt idx="2292">
                  <c:v>42774</c:v>
                </c:pt>
                <c:pt idx="2293">
                  <c:v>42775</c:v>
                </c:pt>
                <c:pt idx="2294">
                  <c:v>42776</c:v>
                </c:pt>
                <c:pt idx="2295">
                  <c:v>42779</c:v>
                </c:pt>
                <c:pt idx="2296">
                  <c:v>42780</c:v>
                </c:pt>
                <c:pt idx="2297">
                  <c:v>42781</c:v>
                </c:pt>
                <c:pt idx="2298">
                  <c:v>42782</c:v>
                </c:pt>
                <c:pt idx="2299">
                  <c:v>42783</c:v>
                </c:pt>
                <c:pt idx="2300">
                  <c:v>42787</c:v>
                </c:pt>
                <c:pt idx="2301">
                  <c:v>42788</c:v>
                </c:pt>
                <c:pt idx="2302">
                  <c:v>42789</c:v>
                </c:pt>
                <c:pt idx="2303">
                  <c:v>42790</c:v>
                </c:pt>
                <c:pt idx="2304">
                  <c:v>42793</c:v>
                </c:pt>
                <c:pt idx="2305">
                  <c:v>42794</c:v>
                </c:pt>
                <c:pt idx="2306">
                  <c:v>42795</c:v>
                </c:pt>
                <c:pt idx="2307">
                  <c:v>42796</c:v>
                </c:pt>
                <c:pt idx="2308">
                  <c:v>42797</c:v>
                </c:pt>
                <c:pt idx="2309">
                  <c:v>42800</c:v>
                </c:pt>
                <c:pt idx="2310">
                  <c:v>42801</c:v>
                </c:pt>
                <c:pt idx="2311">
                  <c:v>42802</c:v>
                </c:pt>
                <c:pt idx="2312">
                  <c:v>42803</c:v>
                </c:pt>
                <c:pt idx="2313">
                  <c:v>42804</c:v>
                </c:pt>
                <c:pt idx="2314">
                  <c:v>42807</c:v>
                </c:pt>
                <c:pt idx="2315">
                  <c:v>42808</c:v>
                </c:pt>
                <c:pt idx="2316">
                  <c:v>42809</c:v>
                </c:pt>
                <c:pt idx="2317">
                  <c:v>42810</c:v>
                </c:pt>
                <c:pt idx="2318">
                  <c:v>42811</c:v>
                </c:pt>
                <c:pt idx="2319">
                  <c:v>42814</c:v>
                </c:pt>
                <c:pt idx="2320">
                  <c:v>42815</c:v>
                </c:pt>
                <c:pt idx="2321">
                  <c:v>42816</c:v>
                </c:pt>
                <c:pt idx="2322">
                  <c:v>42817</c:v>
                </c:pt>
                <c:pt idx="2323">
                  <c:v>42818</c:v>
                </c:pt>
                <c:pt idx="2324">
                  <c:v>42821</c:v>
                </c:pt>
                <c:pt idx="2325">
                  <c:v>42822</c:v>
                </c:pt>
                <c:pt idx="2326">
                  <c:v>42823</c:v>
                </c:pt>
                <c:pt idx="2327">
                  <c:v>42824</c:v>
                </c:pt>
                <c:pt idx="2328">
                  <c:v>42825</c:v>
                </c:pt>
                <c:pt idx="2329">
                  <c:v>42828</c:v>
                </c:pt>
                <c:pt idx="2330">
                  <c:v>42829</c:v>
                </c:pt>
                <c:pt idx="2331">
                  <c:v>42830</c:v>
                </c:pt>
                <c:pt idx="2332">
                  <c:v>42831</c:v>
                </c:pt>
                <c:pt idx="2333">
                  <c:v>42832</c:v>
                </c:pt>
                <c:pt idx="2334">
                  <c:v>42835</c:v>
                </c:pt>
                <c:pt idx="2335">
                  <c:v>42836</c:v>
                </c:pt>
                <c:pt idx="2336">
                  <c:v>42837</c:v>
                </c:pt>
                <c:pt idx="2337">
                  <c:v>42838</c:v>
                </c:pt>
                <c:pt idx="2338">
                  <c:v>42842</c:v>
                </c:pt>
                <c:pt idx="2339">
                  <c:v>42843</c:v>
                </c:pt>
                <c:pt idx="2340">
                  <c:v>42844</c:v>
                </c:pt>
                <c:pt idx="2341">
                  <c:v>42845</c:v>
                </c:pt>
                <c:pt idx="2342">
                  <c:v>42846</c:v>
                </c:pt>
                <c:pt idx="2343">
                  <c:v>42849</c:v>
                </c:pt>
                <c:pt idx="2344">
                  <c:v>42850</c:v>
                </c:pt>
                <c:pt idx="2345">
                  <c:v>42851</c:v>
                </c:pt>
                <c:pt idx="2346">
                  <c:v>42852</c:v>
                </c:pt>
                <c:pt idx="2347">
                  <c:v>42853</c:v>
                </c:pt>
                <c:pt idx="2348">
                  <c:v>42856</c:v>
                </c:pt>
                <c:pt idx="2349">
                  <c:v>42857</c:v>
                </c:pt>
                <c:pt idx="2350">
                  <c:v>42858</c:v>
                </c:pt>
                <c:pt idx="2351">
                  <c:v>42859</c:v>
                </c:pt>
                <c:pt idx="2352">
                  <c:v>42860</c:v>
                </c:pt>
                <c:pt idx="2353">
                  <c:v>42863</c:v>
                </c:pt>
                <c:pt idx="2354">
                  <c:v>42864</c:v>
                </c:pt>
                <c:pt idx="2355">
                  <c:v>42865</c:v>
                </c:pt>
                <c:pt idx="2356">
                  <c:v>42866</c:v>
                </c:pt>
                <c:pt idx="2357">
                  <c:v>42867</c:v>
                </c:pt>
                <c:pt idx="2358">
                  <c:v>42870</c:v>
                </c:pt>
                <c:pt idx="2359">
                  <c:v>42871</c:v>
                </c:pt>
                <c:pt idx="2360">
                  <c:v>42872</c:v>
                </c:pt>
                <c:pt idx="2361">
                  <c:v>42873</c:v>
                </c:pt>
                <c:pt idx="2362">
                  <c:v>42874</c:v>
                </c:pt>
                <c:pt idx="2363">
                  <c:v>42877</c:v>
                </c:pt>
                <c:pt idx="2364">
                  <c:v>42878</c:v>
                </c:pt>
                <c:pt idx="2365">
                  <c:v>42879</c:v>
                </c:pt>
                <c:pt idx="2366">
                  <c:v>42880</c:v>
                </c:pt>
                <c:pt idx="2367">
                  <c:v>42881</c:v>
                </c:pt>
                <c:pt idx="2368">
                  <c:v>42885</c:v>
                </c:pt>
                <c:pt idx="2369">
                  <c:v>42886</c:v>
                </c:pt>
                <c:pt idx="2370">
                  <c:v>42887</c:v>
                </c:pt>
                <c:pt idx="2371">
                  <c:v>42888</c:v>
                </c:pt>
                <c:pt idx="2372">
                  <c:v>42891</c:v>
                </c:pt>
                <c:pt idx="2373">
                  <c:v>42892</c:v>
                </c:pt>
                <c:pt idx="2374">
                  <c:v>42893</c:v>
                </c:pt>
                <c:pt idx="2375">
                  <c:v>42894</c:v>
                </c:pt>
                <c:pt idx="2376">
                  <c:v>42895</c:v>
                </c:pt>
                <c:pt idx="2377">
                  <c:v>42898</c:v>
                </c:pt>
                <c:pt idx="2378">
                  <c:v>42899</c:v>
                </c:pt>
                <c:pt idx="2379">
                  <c:v>42900</c:v>
                </c:pt>
                <c:pt idx="2380">
                  <c:v>42901</c:v>
                </c:pt>
                <c:pt idx="2381">
                  <c:v>42902</c:v>
                </c:pt>
                <c:pt idx="2382">
                  <c:v>42905</c:v>
                </c:pt>
                <c:pt idx="2383">
                  <c:v>42906</c:v>
                </c:pt>
                <c:pt idx="2384">
                  <c:v>42907</c:v>
                </c:pt>
                <c:pt idx="2385">
                  <c:v>42908</c:v>
                </c:pt>
                <c:pt idx="2386">
                  <c:v>42909</c:v>
                </c:pt>
                <c:pt idx="2387">
                  <c:v>42912</c:v>
                </c:pt>
                <c:pt idx="2388">
                  <c:v>42913</c:v>
                </c:pt>
                <c:pt idx="2389">
                  <c:v>42914</c:v>
                </c:pt>
                <c:pt idx="2390">
                  <c:v>42915</c:v>
                </c:pt>
                <c:pt idx="2391">
                  <c:v>42916</c:v>
                </c:pt>
                <c:pt idx="2392">
                  <c:v>42919</c:v>
                </c:pt>
                <c:pt idx="2393">
                  <c:v>42921</c:v>
                </c:pt>
                <c:pt idx="2394">
                  <c:v>42922</c:v>
                </c:pt>
                <c:pt idx="2395">
                  <c:v>42923</c:v>
                </c:pt>
                <c:pt idx="2396">
                  <c:v>42926</c:v>
                </c:pt>
                <c:pt idx="2397">
                  <c:v>42927</c:v>
                </c:pt>
                <c:pt idx="2398">
                  <c:v>42928</c:v>
                </c:pt>
                <c:pt idx="2399">
                  <c:v>42929</c:v>
                </c:pt>
                <c:pt idx="2400">
                  <c:v>42930</c:v>
                </c:pt>
                <c:pt idx="2401">
                  <c:v>42933</c:v>
                </c:pt>
                <c:pt idx="2402">
                  <c:v>42934</c:v>
                </c:pt>
                <c:pt idx="2403">
                  <c:v>42935</c:v>
                </c:pt>
                <c:pt idx="2404">
                  <c:v>42936</c:v>
                </c:pt>
                <c:pt idx="2405">
                  <c:v>42937</c:v>
                </c:pt>
                <c:pt idx="2406">
                  <c:v>42940</c:v>
                </c:pt>
                <c:pt idx="2407">
                  <c:v>42941</c:v>
                </c:pt>
                <c:pt idx="2408">
                  <c:v>42942</c:v>
                </c:pt>
                <c:pt idx="2409">
                  <c:v>42943</c:v>
                </c:pt>
                <c:pt idx="2410">
                  <c:v>42944</c:v>
                </c:pt>
                <c:pt idx="2411">
                  <c:v>42947</c:v>
                </c:pt>
                <c:pt idx="2412">
                  <c:v>42948</c:v>
                </c:pt>
                <c:pt idx="2413">
                  <c:v>42949</c:v>
                </c:pt>
                <c:pt idx="2414">
                  <c:v>42950</c:v>
                </c:pt>
                <c:pt idx="2415">
                  <c:v>42951</c:v>
                </c:pt>
                <c:pt idx="2416">
                  <c:v>42954</c:v>
                </c:pt>
                <c:pt idx="2417">
                  <c:v>42955</c:v>
                </c:pt>
                <c:pt idx="2418">
                  <c:v>42956</c:v>
                </c:pt>
                <c:pt idx="2419">
                  <c:v>42957</c:v>
                </c:pt>
                <c:pt idx="2420">
                  <c:v>42958</c:v>
                </c:pt>
                <c:pt idx="2421">
                  <c:v>42961</c:v>
                </c:pt>
                <c:pt idx="2422">
                  <c:v>42962</c:v>
                </c:pt>
                <c:pt idx="2423">
                  <c:v>42963</c:v>
                </c:pt>
                <c:pt idx="2424">
                  <c:v>42964</c:v>
                </c:pt>
                <c:pt idx="2425">
                  <c:v>42965</c:v>
                </c:pt>
                <c:pt idx="2426">
                  <c:v>42968</c:v>
                </c:pt>
                <c:pt idx="2427">
                  <c:v>42969</c:v>
                </c:pt>
                <c:pt idx="2428">
                  <c:v>42970</c:v>
                </c:pt>
                <c:pt idx="2429">
                  <c:v>42971</c:v>
                </c:pt>
                <c:pt idx="2430">
                  <c:v>42972</c:v>
                </c:pt>
                <c:pt idx="2431">
                  <c:v>42975</c:v>
                </c:pt>
                <c:pt idx="2432">
                  <c:v>42976</c:v>
                </c:pt>
                <c:pt idx="2433">
                  <c:v>42977</c:v>
                </c:pt>
                <c:pt idx="2434">
                  <c:v>42978</c:v>
                </c:pt>
                <c:pt idx="2435">
                  <c:v>42979</c:v>
                </c:pt>
                <c:pt idx="2436">
                  <c:v>42983</c:v>
                </c:pt>
                <c:pt idx="2437">
                  <c:v>42984</c:v>
                </c:pt>
                <c:pt idx="2438">
                  <c:v>42985</c:v>
                </c:pt>
                <c:pt idx="2439">
                  <c:v>42986</c:v>
                </c:pt>
                <c:pt idx="2440">
                  <c:v>42989</c:v>
                </c:pt>
                <c:pt idx="2441">
                  <c:v>42990</c:v>
                </c:pt>
                <c:pt idx="2442">
                  <c:v>42991</c:v>
                </c:pt>
                <c:pt idx="2443">
                  <c:v>42992</c:v>
                </c:pt>
                <c:pt idx="2444">
                  <c:v>42993</c:v>
                </c:pt>
                <c:pt idx="2445">
                  <c:v>42996</c:v>
                </c:pt>
                <c:pt idx="2446">
                  <c:v>42997</c:v>
                </c:pt>
                <c:pt idx="2447">
                  <c:v>42998</c:v>
                </c:pt>
                <c:pt idx="2448">
                  <c:v>42999</c:v>
                </c:pt>
                <c:pt idx="2449">
                  <c:v>43000</c:v>
                </c:pt>
                <c:pt idx="2450">
                  <c:v>43003</c:v>
                </c:pt>
                <c:pt idx="2451">
                  <c:v>43004</c:v>
                </c:pt>
                <c:pt idx="2452">
                  <c:v>43005</c:v>
                </c:pt>
                <c:pt idx="2453">
                  <c:v>43006</c:v>
                </c:pt>
                <c:pt idx="2454">
                  <c:v>43007</c:v>
                </c:pt>
                <c:pt idx="2455">
                  <c:v>43010</c:v>
                </c:pt>
                <c:pt idx="2456">
                  <c:v>43011</c:v>
                </c:pt>
                <c:pt idx="2457">
                  <c:v>43012</c:v>
                </c:pt>
                <c:pt idx="2458">
                  <c:v>43013</c:v>
                </c:pt>
                <c:pt idx="2459">
                  <c:v>43014</c:v>
                </c:pt>
                <c:pt idx="2460">
                  <c:v>43017</c:v>
                </c:pt>
                <c:pt idx="2461">
                  <c:v>43018</c:v>
                </c:pt>
                <c:pt idx="2462">
                  <c:v>43019</c:v>
                </c:pt>
                <c:pt idx="2463">
                  <c:v>43020</c:v>
                </c:pt>
                <c:pt idx="2464">
                  <c:v>43021</c:v>
                </c:pt>
                <c:pt idx="2465">
                  <c:v>43024</c:v>
                </c:pt>
                <c:pt idx="2466">
                  <c:v>43025</c:v>
                </c:pt>
                <c:pt idx="2467">
                  <c:v>43026</c:v>
                </c:pt>
                <c:pt idx="2468">
                  <c:v>43027</c:v>
                </c:pt>
                <c:pt idx="2469">
                  <c:v>43028</c:v>
                </c:pt>
                <c:pt idx="2470">
                  <c:v>43031</c:v>
                </c:pt>
                <c:pt idx="2471">
                  <c:v>43032</c:v>
                </c:pt>
                <c:pt idx="2472">
                  <c:v>43033</c:v>
                </c:pt>
                <c:pt idx="2473">
                  <c:v>43034</c:v>
                </c:pt>
                <c:pt idx="2474">
                  <c:v>43035</c:v>
                </c:pt>
                <c:pt idx="2475">
                  <c:v>43038</c:v>
                </c:pt>
                <c:pt idx="2476">
                  <c:v>43039</c:v>
                </c:pt>
                <c:pt idx="2477">
                  <c:v>43040</c:v>
                </c:pt>
                <c:pt idx="2478">
                  <c:v>43041</c:v>
                </c:pt>
                <c:pt idx="2479">
                  <c:v>43042</c:v>
                </c:pt>
                <c:pt idx="2480">
                  <c:v>43045</c:v>
                </c:pt>
                <c:pt idx="2481">
                  <c:v>43046</c:v>
                </c:pt>
                <c:pt idx="2482">
                  <c:v>43047</c:v>
                </c:pt>
                <c:pt idx="2483">
                  <c:v>43048</c:v>
                </c:pt>
                <c:pt idx="2484">
                  <c:v>43049</c:v>
                </c:pt>
                <c:pt idx="2485">
                  <c:v>43052</c:v>
                </c:pt>
                <c:pt idx="2486">
                  <c:v>43053</c:v>
                </c:pt>
                <c:pt idx="2487">
                  <c:v>43054</c:v>
                </c:pt>
                <c:pt idx="2488">
                  <c:v>43055</c:v>
                </c:pt>
                <c:pt idx="2489">
                  <c:v>43056</c:v>
                </c:pt>
                <c:pt idx="2490">
                  <c:v>43059</c:v>
                </c:pt>
                <c:pt idx="2491">
                  <c:v>43060</c:v>
                </c:pt>
                <c:pt idx="2492">
                  <c:v>43061</c:v>
                </c:pt>
                <c:pt idx="2493">
                  <c:v>43063</c:v>
                </c:pt>
                <c:pt idx="2494">
                  <c:v>43066</c:v>
                </c:pt>
                <c:pt idx="2495">
                  <c:v>43067</c:v>
                </c:pt>
                <c:pt idx="2496">
                  <c:v>43068</c:v>
                </c:pt>
                <c:pt idx="2497">
                  <c:v>43069</c:v>
                </c:pt>
                <c:pt idx="2498">
                  <c:v>43070</c:v>
                </c:pt>
                <c:pt idx="2499">
                  <c:v>43073</c:v>
                </c:pt>
                <c:pt idx="2500">
                  <c:v>43074</c:v>
                </c:pt>
                <c:pt idx="2501">
                  <c:v>43075</c:v>
                </c:pt>
                <c:pt idx="2502">
                  <c:v>43076</c:v>
                </c:pt>
                <c:pt idx="2503">
                  <c:v>43077</c:v>
                </c:pt>
                <c:pt idx="2504">
                  <c:v>43080</c:v>
                </c:pt>
                <c:pt idx="2505">
                  <c:v>43081</c:v>
                </c:pt>
                <c:pt idx="2506">
                  <c:v>43082</c:v>
                </c:pt>
                <c:pt idx="2507">
                  <c:v>43083</c:v>
                </c:pt>
                <c:pt idx="2508">
                  <c:v>43084</c:v>
                </c:pt>
                <c:pt idx="2509">
                  <c:v>43087</c:v>
                </c:pt>
                <c:pt idx="2510">
                  <c:v>43088</c:v>
                </c:pt>
                <c:pt idx="2511">
                  <c:v>43089</c:v>
                </c:pt>
                <c:pt idx="2512">
                  <c:v>43090</c:v>
                </c:pt>
                <c:pt idx="2513">
                  <c:v>43091</c:v>
                </c:pt>
                <c:pt idx="2514">
                  <c:v>43095</c:v>
                </c:pt>
                <c:pt idx="2515">
                  <c:v>43096</c:v>
                </c:pt>
                <c:pt idx="2516">
                  <c:v>43097</c:v>
                </c:pt>
                <c:pt idx="2517">
                  <c:v>43098</c:v>
                </c:pt>
                <c:pt idx="2518">
                  <c:v>43102</c:v>
                </c:pt>
                <c:pt idx="2519">
                  <c:v>43103</c:v>
                </c:pt>
                <c:pt idx="2520">
                  <c:v>43104</c:v>
                </c:pt>
                <c:pt idx="2521">
                  <c:v>43105</c:v>
                </c:pt>
                <c:pt idx="2522">
                  <c:v>43108</c:v>
                </c:pt>
                <c:pt idx="2523">
                  <c:v>43109</c:v>
                </c:pt>
                <c:pt idx="2524">
                  <c:v>43110</c:v>
                </c:pt>
                <c:pt idx="2525">
                  <c:v>43111</c:v>
                </c:pt>
                <c:pt idx="2526">
                  <c:v>43112</c:v>
                </c:pt>
                <c:pt idx="2527">
                  <c:v>43116</c:v>
                </c:pt>
                <c:pt idx="2528">
                  <c:v>43117</c:v>
                </c:pt>
                <c:pt idx="2529">
                  <c:v>43118</c:v>
                </c:pt>
                <c:pt idx="2530">
                  <c:v>43119</c:v>
                </c:pt>
                <c:pt idx="2531">
                  <c:v>43122</c:v>
                </c:pt>
                <c:pt idx="2532">
                  <c:v>43123</c:v>
                </c:pt>
                <c:pt idx="2533">
                  <c:v>43124</c:v>
                </c:pt>
                <c:pt idx="2534">
                  <c:v>43125</c:v>
                </c:pt>
                <c:pt idx="2535">
                  <c:v>43126</c:v>
                </c:pt>
                <c:pt idx="2536">
                  <c:v>43129</c:v>
                </c:pt>
                <c:pt idx="2537">
                  <c:v>43130</c:v>
                </c:pt>
                <c:pt idx="2538">
                  <c:v>43131</c:v>
                </c:pt>
                <c:pt idx="2539">
                  <c:v>43132</c:v>
                </c:pt>
                <c:pt idx="2540">
                  <c:v>43133</c:v>
                </c:pt>
                <c:pt idx="2541">
                  <c:v>43136</c:v>
                </c:pt>
                <c:pt idx="2542">
                  <c:v>43137</c:v>
                </c:pt>
                <c:pt idx="2543">
                  <c:v>43138</c:v>
                </c:pt>
                <c:pt idx="2544">
                  <c:v>43139</c:v>
                </c:pt>
                <c:pt idx="2545">
                  <c:v>43140</c:v>
                </c:pt>
                <c:pt idx="2546">
                  <c:v>43143</c:v>
                </c:pt>
                <c:pt idx="2547">
                  <c:v>43144</c:v>
                </c:pt>
                <c:pt idx="2548">
                  <c:v>43145</c:v>
                </c:pt>
                <c:pt idx="2549">
                  <c:v>43146</c:v>
                </c:pt>
                <c:pt idx="2550">
                  <c:v>43147</c:v>
                </c:pt>
                <c:pt idx="2551">
                  <c:v>43151</c:v>
                </c:pt>
                <c:pt idx="2552">
                  <c:v>43152</c:v>
                </c:pt>
                <c:pt idx="2553">
                  <c:v>43153</c:v>
                </c:pt>
                <c:pt idx="2554">
                  <c:v>43154</c:v>
                </c:pt>
                <c:pt idx="2555">
                  <c:v>43157</c:v>
                </c:pt>
                <c:pt idx="2556">
                  <c:v>43158</c:v>
                </c:pt>
                <c:pt idx="2557">
                  <c:v>43159</c:v>
                </c:pt>
                <c:pt idx="2558">
                  <c:v>43160</c:v>
                </c:pt>
                <c:pt idx="2559">
                  <c:v>43161</c:v>
                </c:pt>
                <c:pt idx="2560">
                  <c:v>43164</c:v>
                </c:pt>
                <c:pt idx="2561">
                  <c:v>43165</c:v>
                </c:pt>
                <c:pt idx="2562">
                  <c:v>43166</c:v>
                </c:pt>
                <c:pt idx="2563">
                  <c:v>43167</c:v>
                </c:pt>
                <c:pt idx="2564">
                  <c:v>43168</c:v>
                </c:pt>
                <c:pt idx="2565">
                  <c:v>43171</c:v>
                </c:pt>
                <c:pt idx="2566">
                  <c:v>43172</c:v>
                </c:pt>
                <c:pt idx="2567">
                  <c:v>43173</c:v>
                </c:pt>
                <c:pt idx="2568">
                  <c:v>43174</c:v>
                </c:pt>
                <c:pt idx="2569">
                  <c:v>43175</c:v>
                </c:pt>
                <c:pt idx="2570">
                  <c:v>43178</c:v>
                </c:pt>
                <c:pt idx="2571">
                  <c:v>43179</c:v>
                </c:pt>
                <c:pt idx="2572">
                  <c:v>43180</c:v>
                </c:pt>
                <c:pt idx="2573">
                  <c:v>43181</c:v>
                </c:pt>
                <c:pt idx="2574">
                  <c:v>43182</c:v>
                </c:pt>
                <c:pt idx="2575">
                  <c:v>43185</c:v>
                </c:pt>
                <c:pt idx="2576">
                  <c:v>43186</c:v>
                </c:pt>
                <c:pt idx="2577">
                  <c:v>43187</c:v>
                </c:pt>
                <c:pt idx="2578">
                  <c:v>43188</c:v>
                </c:pt>
                <c:pt idx="2579">
                  <c:v>43192</c:v>
                </c:pt>
                <c:pt idx="2580">
                  <c:v>43193</c:v>
                </c:pt>
                <c:pt idx="2581">
                  <c:v>43194</c:v>
                </c:pt>
                <c:pt idx="2582">
                  <c:v>43195</c:v>
                </c:pt>
                <c:pt idx="2583">
                  <c:v>43196</c:v>
                </c:pt>
                <c:pt idx="2584">
                  <c:v>43199</c:v>
                </c:pt>
                <c:pt idx="2585">
                  <c:v>43200</c:v>
                </c:pt>
                <c:pt idx="2586">
                  <c:v>43201</c:v>
                </c:pt>
                <c:pt idx="2587">
                  <c:v>43202</c:v>
                </c:pt>
                <c:pt idx="2588">
                  <c:v>43203</c:v>
                </c:pt>
                <c:pt idx="2589">
                  <c:v>43206</c:v>
                </c:pt>
                <c:pt idx="2590">
                  <c:v>43207</c:v>
                </c:pt>
                <c:pt idx="2591">
                  <c:v>43208</c:v>
                </c:pt>
                <c:pt idx="2592">
                  <c:v>43209</c:v>
                </c:pt>
                <c:pt idx="2593">
                  <c:v>43210</c:v>
                </c:pt>
                <c:pt idx="2594">
                  <c:v>43213</c:v>
                </c:pt>
                <c:pt idx="2595">
                  <c:v>43214</c:v>
                </c:pt>
                <c:pt idx="2596">
                  <c:v>43215</c:v>
                </c:pt>
                <c:pt idx="2597">
                  <c:v>43216</c:v>
                </c:pt>
                <c:pt idx="2598">
                  <c:v>43217</c:v>
                </c:pt>
                <c:pt idx="2599">
                  <c:v>43220</c:v>
                </c:pt>
                <c:pt idx="2600">
                  <c:v>43221</c:v>
                </c:pt>
                <c:pt idx="2601">
                  <c:v>43222</c:v>
                </c:pt>
                <c:pt idx="2602">
                  <c:v>43223</c:v>
                </c:pt>
                <c:pt idx="2603">
                  <c:v>43224</c:v>
                </c:pt>
                <c:pt idx="2604">
                  <c:v>43227</c:v>
                </c:pt>
                <c:pt idx="2605">
                  <c:v>43228</c:v>
                </c:pt>
                <c:pt idx="2606">
                  <c:v>43229</c:v>
                </c:pt>
                <c:pt idx="2607">
                  <c:v>43230</c:v>
                </c:pt>
                <c:pt idx="2608">
                  <c:v>43231</c:v>
                </c:pt>
                <c:pt idx="2609">
                  <c:v>43234</c:v>
                </c:pt>
                <c:pt idx="2610">
                  <c:v>43235</c:v>
                </c:pt>
                <c:pt idx="2611">
                  <c:v>43236</c:v>
                </c:pt>
                <c:pt idx="2612">
                  <c:v>43237</c:v>
                </c:pt>
                <c:pt idx="2613">
                  <c:v>43238</c:v>
                </c:pt>
                <c:pt idx="2614">
                  <c:v>43241</c:v>
                </c:pt>
                <c:pt idx="2615">
                  <c:v>43242</c:v>
                </c:pt>
                <c:pt idx="2616">
                  <c:v>43243</c:v>
                </c:pt>
                <c:pt idx="2617">
                  <c:v>43244</c:v>
                </c:pt>
                <c:pt idx="2618">
                  <c:v>43245</c:v>
                </c:pt>
                <c:pt idx="2619">
                  <c:v>43249</c:v>
                </c:pt>
                <c:pt idx="2620">
                  <c:v>43250</c:v>
                </c:pt>
                <c:pt idx="2621">
                  <c:v>43251</c:v>
                </c:pt>
                <c:pt idx="2622">
                  <c:v>43252</c:v>
                </c:pt>
                <c:pt idx="2623">
                  <c:v>43255</c:v>
                </c:pt>
                <c:pt idx="2624">
                  <c:v>43256</c:v>
                </c:pt>
                <c:pt idx="2625">
                  <c:v>43257</c:v>
                </c:pt>
                <c:pt idx="2626">
                  <c:v>43258</c:v>
                </c:pt>
                <c:pt idx="2627">
                  <c:v>43259</c:v>
                </c:pt>
                <c:pt idx="2628">
                  <c:v>43262</c:v>
                </c:pt>
                <c:pt idx="2629">
                  <c:v>43263</c:v>
                </c:pt>
                <c:pt idx="2630">
                  <c:v>43264</c:v>
                </c:pt>
                <c:pt idx="2631">
                  <c:v>43265</c:v>
                </c:pt>
                <c:pt idx="2632">
                  <c:v>43266</c:v>
                </c:pt>
                <c:pt idx="2633">
                  <c:v>43269</c:v>
                </c:pt>
                <c:pt idx="2634">
                  <c:v>43270</c:v>
                </c:pt>
                <c:pt idx="2635">
                  <c:v>43271</c:v>
                </c:pt>
                <c:pt idx="2636">
                  <c:v>43272</c:v>
                </c:pt>
                <c:pt idx="2637">
                  <c:v>43273</c:v>
                </c:pt>
                <c:pt idx="2638">
                  <c:v>43276</c:v>
                </c:pt>
                <c:pt idx="2639">
                  <c:v>43277</c:v>
                </c:pt>
                <c:pt idx="2640">
                  <c:v>43278</c:v>
                </c:pt>
                <c:pt idx="2641">
                  <c:v>43279</c:v>
                </c:pt>
                <c:pt idx="2642">
                  <c:v>43280</c:v>
                </c:pt>
                <c:pt idx="2643">
                  <c:v>43283</c:v>
                </c:pt>
                <c:pt idx="2644">
                  <c:v>43284</c:v>
                </c:pt>
                <c:pt idx="2645">
                  <c:v>43286</c:v>
                </c:pt>
                <c:pt idx="2646">
                  <c:v>43287</c:v>
                </c:pt>
                <c:pt idx="2647">
                  <c:v>43290</c:v>
                </c:pt>
                <c:pt idx="2648">
                  <c:v>43291</c:v>
                </c:pt>
                <c:pt idx="2649">
                  <c:v>43292</c:v>
                </c:pt>
                <c:pt idx="2650">
                  <c:v>43293</c:v>
                </c:pt>
                <c:pt idx="2651">
                  <c:v>43294</c:v>
                </c:pt>
                <c:pt idx="2652">
                  <c:v>43297</c:v>
                </c:pt>
                <c:pt idx="2653">
                  <c:v>43298</c:v>
                </c:pt>
                <c:pt idx="2654">
                  <c:v>43299</c:v>
                </c:pt>
                <c:pt idx="2655">
                  <c:v>43300</c:v>
                </c:pt>
                <c:pt idx="2656">
                  <c:v>43301</c:v>
                </c:pt>
                <c:pt idx="2657">
                  <c:v>43304</c:v>
                </c:pt>
                <c:pt idx="2658">
                  <c:v>43305</c:v>
                </c:pt>
                <c:pt idx="2659">
                  <c:v>43306</c:v>
                </c:pt>
                <c:pt idx="2660">
                  <c:v>43307</c:v>
                </c:pt>
                <c:pt idx="2661">
                  <c:v>43308</c:v>
                </c:pt>
                <c:pt idx="2662">
                  <c:v>43311</c:v>
                </c:pt>
                <c:pt idx="2663">
                  <c:v>43312</c:v>
                </c:pt>
                <c:pt idx="2664">
                  <c:v>43313</c:v>
                </c:pt>
                <c:pt idx="2665">
                  <c:v>43314</c:v>
                </c:pt>
                <c:pt idx="2666">
                  <c:v>43315</c:v>
                </c:pt>
                <c:pt idx="2667">
                  <c:v>43318</c:v>
                </c:pt>
                <c:pt idx="2668">
                  <c:v>43319</c:v>
                </c:pt>
                <c:pt idx="2669">
                  <c:v>43320</c:v>
                </c:pt>
                <c:pt idx="2670">
                  <c:v>43321</c:v>
                </c:pt>
                <c:pt idx="2671">
                  <c:v>43322</c:v>
                </c:pt>
                <c:pt idx="2672">
                  <c:v>43325</c:v>
                </c:pt>
                <c:pt idx="2673">
                  <c:v>43326</c:v>
                </c:pt>
                <c:pt idx="2674">
                  <c:v>43327</c:v>
                </c:pt>
                <c:pt idx="2675">
                  <c:v>43328</c:v>
                </c:pt>
                <c:pt idx="2676">
                  <c:v>43329</c:v>
                </c:pt>
                <c:pt idx="2677">
                  <c:v>43332</c:v>
                </c:pt>
                <c:pt idx="2678">
                  <c:v>43333</c:v>
                </c:pt>
                <c:pt idx="2679">
                  <c:v>43334</c:v>
                </c:pt>
                <c:pt idx="2680">
                  <c:v>43335</c:v>
                </c:pt>
                <c:pt idx="2681">
                  <c:v>43336</c:v>
                </c:pt>
                <c:pt idx="2682">
                  <c:v>43339</c:v>
                </c:pt>
                <c:pt idx="2683">
                  <c:v>43340</c:v>
                </c:pt>
                <c:pt idx="2684">
                  <c:v>43341</c:v>
                </c:pt>
                <c:pt idx="2685">
                  <c:v>43342</c:v>
                </c:pt>
                <c:pt idx="2686">
                  <c:v>43343</c:v>
                </c:pt>
                <c:pt idx="2687">
                  <c:v>43347</c:v>
                </c:pt>
                <c:pt idx="2688">
                  <c:v>43348</c:v>
                </c:pt>
                <c:pt idx="2689">
                  <c:v>43349</c:v>
                </c:pt>
                <c:pt idx="2690">
                  <c:v>43350</c:v>
                </c:pt>
                <c:pt idx="2691">
                  <c:v>43353</c:v>
                </c:pt>
                <c:pt idx="2692">
                  <c:v>43354</c:v>
                </c:pt>
                <c:pt idx="2693">
                  <c:v>43355</c:v>
                </c:pt>
                <c:pt idx="2694">
                  <c:v>43356</c:v>
                </c:pt>
                <c:pt idx="2695">
                  <c:v>43357</c:v>
                </c:pt>
                <c:pt idx="2696">
                  <c:v>43360</c:v>
                </c:pt>
                <c:pt idx="2697">
                  <c:v>43361</c:v>
                </c:pt>
                <c:pt idx="2698">
                  <c:v>43362</c:v>
                </c:pt>
                <c:pt idx="2699">
                  <c:v>43363</c:v>
                </c:pt>
                <c:pt idx="2700">
                  <c:v>43364</c:v>
                </c:pt>
                <c:pt idx="2701">
                  <c:v>43367</c:v>
                </c:pt>
                <c:pt idx="2702">
                  <c:v>43368</c:v>
                </c:pt>
                <c:pt idx="2703">
                  <c:v>43369</c:v>
                </c:pt>
                <c:pt idx="2704">
                  <c:v>43370</c:v>
                </c:pt>
                <c:pt idx="2705">
                  <c:v>43371</c:v>
                </c:pt>
                <c:pt idx="2706">
                  <c:v>43374</c:v>
                </c:pt>
                <c:pt idx="2707">
                  <c:v>43375</c:v>
                </c:pt>
                <c:pt idx="2708">
                  <c:v>43376</c:v>
                </c:pt>
                <c:pt idx="2709">
                  <c:v>43377</c:v>
                </c:pt>
                <c:pt idx="2710">
                  <c:v>43378</c:v>
                </c:pt>
                <c:pt idx="2711">
                  <c:v>43381</c:v>
                </c:pt>
                <c:pt idx="2712">
                  <c:v>43382</c:v>
                </c:pt>
                <c:pt idx="2713">
                  <c:v>43383</c:v>
                </c:pt>
                <c:pt idx="2714">
                  <c:v>43384</c:v>
                </c:pt>
                <c:pt idx="2715">
                  <c:v>43385</c:v>
                </c:pt>
                <c:pt idx="2716">
                  <c:v>43388</c:v>
                </c:pt>
                <c:pt idx="2717">
                  <c:v>43389</c:v>
                </c:pt>
                <c:pt idx="2718">
                  <c:v>43390</c:v>
                </c:pt>
                <c:pt idx="2719">
                  <c:v>43391</c:v>
                </c:pt>
                <c:pt idx="2720">
                  <c:v>43392</c:v>
                </c:pt>
                <c:pt idx="2721">
                  <c:v>43395</c:v>
                </c:pt>
                <c:pt idx="2722">
                  <c:v>43396</c:v>
                </c:pt>
                <c:pt idx="2723">
                  <c:v>43397</c:v>
                </c:pt>
                <c:pt idx="2724">
                  <c:v>43398</c:v>
                </c:pt>
                <c:pt idx="2725">
                  <c:v>43399</c:v>
                </c:pt>
                <c:pt idx="2726">
                  <c:v>43402</c:v>
                </c:pt>
                <c:pt idx="2727">
                  <c:v>43403</c:v>
                </c:pt>
                <c:pt idx="2728">
                  <c:v>43404</c:v>
                </c:pt>
                <c:pt idx="2729">
                  <c:v>43405</c:v>
                </c:pt>
                <c:pt idx="2730">
                  <c:v>43406</c:v>
                </c:pt>
                <c:pt idx="2731">
                  <c:v>43409</c:v>
                </c:pt>
                <c:pt idx="2732">
                  <c:v>43410</c:v>
                </c:pt>
                <c:pt idx="2733">
                  <c:v>43411</c:v>
                </c:pt>
                <c:pt idx="2734">
                  <c:v>43412</c:v>
                </c:pt>
                <c:pt idx="2735">
                  <c:v>43413</c:v>
                </c:pt>
                <c:pt idx="2736">
                  <c:v>43416</c:v>
                </c:pt>
                <c:pt idx="2737">
                  <c:v>43417</c:v>
                </c:pt>
                <c:pt idx="2738">
                  <c:v>43418</c:v>
                </c:pt>
                <c:pt idx="2739">
                  <c:v>43419</c:v>
                </c:pt>
                <c:pt idx="2740">
                  <c:v>43420</c:v>
                </c:pt>
                <c:pt idx="2741">
                  <c:v>43423</c:v>
                </c:pt>
                <c:pt idx="2742">
                  <c:v>43424</c:v>
                </c:pt>
                <c:pt idx="2743">
                  <c:v>43425</c:v>
                </c:pt>
                <c:pt idx="2744">
                  <c:v>43427</c:v>
                </c:pt>
                <c:pt idx="2745">
                  <c:v>43430</c:v>
                </c:pt>
                <c:pt idx="2746">
                  <c:v>43431</c:v>
                </c:pt>
                <c:pt idx="2747">
                  <c:v>43432</c:v>
                </c:pt>
                <c:pt idx="2748">
                  <c:v>43433</c:v>
                </c:pt>
                <c:pt idx="2749">
                  <c:v>43434</c:v>
                </c:pt>
                <c:pt idx="2750">
                  <c:v>43437</c:v>
                </c:pt>
                <c:pt idx="2751">
                  <c:v>43438</c:v>
                </c:pt>
                <c:pt idx="2752">
                  <c:v>43440</c:v>
                </c:pt>
                <c:pt idx="2753">
                  <c:v>43441</c:v>
                </c:pt>
                <c:pt idx="2754">
                  <c:v>43444</c:v>
                </c:pt>
                <c:pt idx="2755">
                  <c:v>43445</c:v>
                </c:pt>
                <c:pt idx="2756">
                  <c:v>43446</c:v>
                </c:pt>
                <c:pt idx="2757">
                  <c:v>43447</c:v>
                </c:pt>
                <c:pt idx="2758">
                  <c:v>43448</c:v>
                </c:pt>
                <c:pt idx="2759">
                  <c:v>43451</c:v>
                </c:pt>
                <c:pt idx="2760">
                  <c:v>43452</c:v>
                </c:pt>
                <c:pt idx="2761">
                  <c:v>43453</c:v>
                </c:pt>
                <c:pt idx="2762">
                  <c:v>43454</c:v>
                </c:pt>
                <c:pt idx="2763">
                  <c:v>43455</c:v>
                </c:pt>
                <c:pt idx="2764">
                  <c:v>43458</c:v>
                </c:pt>
                <c:pt idx="2765">
                  <c:v>43460</c:v>
                </c:pt>
                <c:pt idx="2766">
                  <c:v>43461</c:v>
                </c:pt>
                <c:pt idx="2767">
                  <c:v>43462</c:v>
                </c:pt>
                <c:pt idx="2768">
                  <c:v>43465</c:v>
                </c:pt>
                <c:pt idx="2769">
                  <c:v>43467</c:v>
                </c:pt>
                <c:pt idx="2770">
                  <c:v>43468</c:v>
                </c:pt>
                <c:pt idx="2771">
                  <c:v>43469</c:v>
                </c:pt>
                <c:pt idx="2772">
                  <c:v>43472</c:v>
                </c:pt>
                <c:pt idx="2773">
                  <c:v>43473</c:v>
                </c:pt>
                <c:pt idx="2774">
                  <c:v>43474</c:v>
                </c:pt>
                <c:pt idx="2775">
                  <c:v>43475</c:v>
                </c:pt>
                <c:pt idx="2776">
                  <c:v>43476</c:v>
                </c:pt>
                <c:pt idx="2777">
                  <c:v>43479</c:v>
                </c:pt>
                <c:pt idx="2778">
                  <c:v>43480</c:v>
                </c:pt>
                <c:pt idx="2779">
                  <c:v>43481</c:v>
                </c:pt>
                <c:pt idx="2780">
                  <c:v>43482</c:v>
                </c:pt>
                <c:pt idx="2781">
                  <c:v>43483</c:v>
                </c:pt>
                <c:pt idx="2782">
                  <c:v>43487</c:v>
                </c:pt>
                <c:pt idx="2783">
                  <c:v>43488</c:v>
                </c:pt>
                <c:pt idx="2784">
                  <c:v>43489</c:v>
                </c:pt>
                <c:pt idx="2785">
                  <c:v>43490</c:v>
                </c:pt>
                <c:pt idx="2786">
                  <c:v>43493</c:v>
                </c:pt>
                <c:pt idx="2787">
                  <c:v>43494</c:v>
                </c:pt>
                <c:pt idx="2788">
                  <c:v>43495</c:v>
                </c:pt>
                <c:pt idx="2789">
                  <c:v>43496</c:v>
                </c:pt>
                <c:pt idx="2790">
                  <c:v>43497</c:v>
                </c:pt>
                <c:pt idx="2791">
                  <c:v>43500</c:v>
                </c:pt>
                <c:pt idx="2792">
                  <c:v>43501</c:v>
                </c:pt>
                <c:pt idx="2793">
                  <c:v>43502</c:v>
                </c:pt>
                <c:pt idx="2794">
                  <c:v>43503</c:v>
                </c:pt>
                <c:pt idx="2795">
                  <c:v>43504</c:v>
                </c:pt>
                <c:pt idx="2796">
                  <c:v>43507</c:v>
                </c:pt>
                <c:pt idx="2797">
                  <c:v>43508</c:v>
                </c:pt>
                <c:pt idx="2798">
                  <c:v>43509</c:v>
                </c:pt>
                <c:pt idx="2799">
                  <c:v>43510</c:v>
                </c:pt>
                <c:pt idx="2800">
                  <c:v>43511</c:v>
                </c:pt>
                <c:pt idx="2801">
                  <c:v>43515</c:v>
                </c:pt>
                <c:pt idx="2802">
                  <c:v>43516</c:v>
                </c:pt>
                <c:pt idx="2803">
                  <c:v>43517</c:v>
                </c:pt>
                <c:pt idx="2804">
                  <c:v>43518</c:v>
                </c:pt>
                <c:pt idx="2805">
                  <c:v>43521</c:v>
                </c:pt>
                <c:pt idx="2806">
                  <c:v>43522</c:v>
                </c:pt>
                <c:pt idx="2807">
                  <c:v>43523</c:v>
                </c:pt>
                <c:pt idx="2808">
                  <c:v>43524</c:v>
                </c:pt>
                <c:pt idx="2809">
                  <c:v>43525</c:v>
                </c:pt>
                <c:pt idx="2810">
                  <c:v>43528</c:v>
                </c:pt>
                <c:pt idx="2811">
                  <c:v>43529</c:v>
                </c:pt>
                <c:pt idx="2812">
                  <c:v>43530</c:v>
                </c:pt>
                <c:pt idx="2813">
                  <c:v>43531</c:v>
                </c:pt>
                <c:pt idx="2814">
                  <c:v>43532</c:v>
                </c:pt>
                <c:pt idx="2815">
                  <c:v>43535</c:v>
                </c:pt>
                <c:pt idx="2816">
                  <c:v>43536</c:v>
                </c:pt>
                <c:pt idx="2817">
                  <c:v>43537</c:v>
                </c:pt>
                <c:pt idx="2818">
                  <c:v>43538</c:v>
                </c:pt>
                <c:pt idx="2819">
                  <c:v>43539</c:v>
                </c:pt>
                <c:pt idx="2820">
                  <c:v>43542</c:v>
                </c:pt>
                <c:pt idx="2821">
                  <c:v>43543</c:v>
                </c:pt>
                <c:pt idx="2822">
                  <c:v>43544</c:v>
                </c:pt>
                <c:pt idx="2823">
                  <c:v>43545</c:v>
                </c:pt>
                <c:pt idx="2824">
                  <c:v>43546</c:v>
                </c:pt>
                <c:pt idx="2825">
                  <c:v>43549</c:v>
                </c:pt>
                <c:pt idx="2826">
                  <c:v>43550</c:v>
                </c:pt>
                <c:pt idx="2827">
                  <c:v>43551</c:v>
                </c:pt>
                <c:pt idx="2828">
                  <c:v>43552</c:v>
                </c:pt>
                <c:pt idx="2829">
                  <c:v>43553</c:v>
                </c:pt>
                <c:pt idx="2830">
                  <c:v>43556</c:v>
                </c:pt>
                <c:pt idx="2831">
                  <c:v>43557</c:v>
                </c:pt>
                <c:pt idx="2832">
                  <c:v>43558</c:v>
                </c:pt>
                <c:pt idx="2833">
                  <c:v>43559</c:v>
                </c:pt>
                <c:pt idx="2834">
                  <c:v>43560</c:v>
                </c:pt>
                <c:pt idx="2835">
                  <c:v>43563</c:v>
                </c:pt>
                <c:pt idx="2836">
                  <c:v>43564</c:v>
                </c:pt>
                <c:pt idx="2837">
                  <c:v>43565</c:v>
                </c:pt>
                <c:pt idx="2838">
                  <c:v>43566</c:v>
                </c:pt>
                <c:pt idx="2839">
                  <c:v>43567</c:v>
                </c:pt>
                <c:pt idx="2840">
                  <c:v>43570</c:v>
                </c:pt>
                <c:pt idx="2841">
                  <c:v>43571</c:v>
                </c:pt>
                <c:pt idx="2842">
                  <c:v>43572</c:v>
                </c:pt>
                <c:pt idx="2843">
                  <c:v>43573</c:v>
                </c:pt>
                <c:pt idx="2844">
                  <c:v>43577</c:v>
                </c:pt>
                <c:pt idx="2845">
                  <c:v>43578</c:v>
                </c:pt>
                <c:pt idx="2846">
                  <c:v>43579</c:v>
                </c:pt>
                <c:pt idx="2847">
                  <c:v>43580</c:v>
                </c:pt>
                <c:pt idx="2848">
                  <c:v>43581</c:v>
                </c:pt>
                <c:pt idx="2849">
                  <c:v>43584</c:v>
                </c:pt>
                <c:pt idx="2850">
                  <c:v>43585</c:v>
                </c:pt>
                <c:pt idx="2851">
                  <c:v>43586</c:v>
                </c:pt>
                <c:pt idx="2852">
                  <c:v>43587</c:v>
                </c:pt>
                <c:pt idx="2853">
                  <c:v>43588</c:v>
                </c:pt>
                <c:pt idx="2854">
                  <c:v>43591</c:v>
                </c:pt>
                <c:pt idx="2855">
                  <c:v>43592</c:v>
                </c:pt>
                <c:pt idx="2856">
                  <c:v>43593</c:v>
                </c:pt>
                <c:pt idx="2857">
                  <c:v>43594</c:v>
                </c:pt>
                <c:pt idx="2858">
                  <c:v>43595</c:v>
                </c:pt>
                <c:pt idx="2859">
                  <c:v>43598</c:v>
                </c:pt>
                <c:pt idx="2860">
                  <c:v>43599</c:v>
                </c:pt>
                <c:pt idx="2861">
                  <c:v>43600</c:v>
                </c:pt>
                <c:pt idx="2862">
                  <c:v>43601</c:v>
                </c:pt>
                <c:pt idx="2863">
                  <c:v>43602</c:v>
                </c:pt>
                <c:pt idx="2864">
                  <c:v>43605</c:v>
                </c:pt>
                <c:pt idx="2865">
                  <c:v>43606</c:v>
                </c:pt>
                <c:pt idx="2866">
                  <c:v>43607</c:v>
                </c:pt>
                <c:pt idx="2867">
                  <c:v>43608</c:v>
                </c:pt>
                <c:pt idx="2868">
                  <c:v>43609</c:v>
                </c:pt>
                <c:pt idx="2869">
                  <c:v>43613</c:v>
                </c:pt>
                <c:pt idx="2870">
                  <c:v>43614</c:v>
                </c:pt>
                <c:pt idx="2871">
                  <c:v>43615</c:v>
                </c:pt>
                <c:pt idx="2872">
                  <c:v>43616</c:v>
                </c:pt>
                <c:pt idx="2873">
                  <c:v>43619</c:v>
                </c:pt>
                <c:pt idx="2874">
                  <c:v>43620</c:v>
                </c:pt>
                <c:pt idx="2875">
                  <c:v>43621</c:v>
                </c:pt>
                <c:pt idx="2876">
                  <c:v>43622</c:v>
                </c:pt>
                <c:pt idx="2877">
                  <c:v>43623</c:v>
                </c:pt>
                <c:pt idx="2878">
                  <c:v>43626</c:v>
                </c:pt>
                <c:pt idx="2879">
                  <c:v>43627</c:v>
                </c:pt>
                <c:pt idx="2880">
                  <c:v>43628</c:v>
                </c:pt>
                <c:pt idx="2881">
                  <c:v>43629</c:v>
                </c:pt>
                <c:pt idx="2882">
                  <c:v>43630</c:v>
                </c:pt>
                <c:pt idx="2883">
                  <c:v>43633</c:v>
                </c:pt>
                <c:pt idx="2884">
                  <c:v>43634</c:v>
                </c:pt>
                <c:pt idx="2885">
                  <c:v>43635</c:v>
                </c:pt>
                <c:pt idx="2886">
                  <c:v>43636</c:v>
                </c:pt>
                <c:pt idx="2887">
                  <c:v>43637</c:v>
                </c:pt>
                <c:pt idx="2888">
                  <c:v>43640</c:v>
                </c:pt>
                <c:pt idx="2889">
                  <c:v>43641</c:v>
                </c:pt>
                <c:pt idx="2890">
                  <c:v>43642</c:v>
                </c:pt>
                <c:pt idx="2891">
                  <c:v>43643</c:v>
                </c:pt>
                <c:pt idx="2892">
                  <c:v>43644</c:v>
                </c:pt>
                <c:pt idx="2893">
                  <c:v>43647</c:v>
                </c:pt>
                <c:pt idx="2894">
                  <c:v>43648</c:v>
                </c:pt>
                <c:pt idx="2895">
                  <c:v>43649</c:v>
                </c:pt>
                <c:pt idx="2896">
                  <c:v>43651</c:v>
                </c:pt>
                <c:pt idx="2897">
                  <c:v>43654</c:v>
                </c:pt>
                <c:pt idx="2898">
                  <c:v>43655</c:v>
                </c:pt>
                <c:pt idx="2899">
                  <c:v>43656</c:v>
                </c:pt>
                <c:pt idx="2900">
                  <c:v>43657</c:v>
                </c:pt>
                <c:pt idx="2901">
                  <c:v>43658</c:v>
                </c:pt>
                <c:pt idx="2902">
                  <c:v>43661</c:v>
                </c:pt>
                <c:pt idx="2903">
                  <c:v>43662</c:v>
                </c:pt>
                <c:pt idx="2904">
                  <c:v>43663</c:v>
                </c:pt>
                <c:pt idx="2905">
                  <c:v>43664</c:v>
                </c:pt>
                <c:pt idx="2906">
                  <c:v>43665</c:v>
                </c:pt>
                <c:pt idx="2907">
                  <c:v>43668</c:v>
                </c:pt>
                <c:pt idx="2908">
                  <c:v>43669</c:v>
                </c:pt>
                <c:pt idx="2909">
                  <c:v>43670</c:v>
                </c:pt>
                <c:pt idx="2910">
                  <c:v>43671</c:v>
                </c:pt>
                <c:pt idx="2911">
                  <c:v>43672</c:v>
                </c:pt>
                <c:pt idx="2912">
                  <c:v>43675</c:v>
                </c:pt>
                <c:pt idx="2913">
                  <c:v>43676</c:v>
                </c:pt>
                <c:pt idx="2914">
                  <c:v>43677</c:v>
                </c:pt>
                <c:pt idx="2915">
                  <c:v>43678</c:v>
                </c:pt>
                <c:pt idx="2916">
                  <c:v>43679</c:v>
                </c:pt>
                <c:pt idx="2917">
                  <c:v>43682</c:v>
                </c:pt>
                <c:pt idx="2918">
                  <c:v>43683</c:v>
                </c:pt>
                <c:pt idx="2919">
                  <c:v>43684</c:v>
                </c:pt>
                <c:pt idx="2920">
                  <c:v>43685</c:v>
                </c:pt>
                <c:pt idx="2921">
                  <c:v>43686</c:v>
                </c:pt>
                <c:pt idx="2922">
                  <c:v>43689</c:v>
                </c:pt>
                <c:pt idx="2923">
                  <c:v>43690</c:v>
                </c:pt>
                <c:pt idx="2924">
                  <c:v>43691</c:v>
                </c:pt>
                <c:pt idx="2925">
                  <c:v>43692</c:v>
                </c:pt>
                <c:pt idx="2926">
                  <c:v>43693</c:v>
                </c:pt>
                <c:pt idx="2927">
                  <c:v>43696</c:v>
                </c:pt>
                <c:pt idx="2928">
                  <c:v>43697</c:v>
                </c:pt>
                <c:pt idx="2929">
                  <c:v>43698</c:v>
                </c:pt>
                <c:pt idx="2930">
                  <c:v>43699</c:v>
                </c:pt>
                <c:pt idx="2931">
                  <c:v>43700</c:v>
                </c:pt>
                <c:pt idx="2932">
                  <c:v>43703</c:v>
                </c:pt>
                <c:pt idx="2933">
                  <c:v>43704</c:v>
                </c:pt>
                <c:pt idx="2934">
                  <c:v>43705</c:v>
                </c:pt>
                <c:pt idx="2935">
                  <c:v>43706</c:v>
                </c:pt>
                <c:pt idx="2936">
                  <c:v>43707</c:v>
                </c:pt>
                <c:pt idx="2937">
                  <c:v>43711</c:v>
                </c:pt>
                <c:pt idx="2938">
                  <c:v>43712</c:v>
                </c:pt>
                <c:pt idx="2939">
                  <c:v>43713</c:v>
                </c:pt>
                <c:pt idx="2940">
                  <c:v>43714</c:v>
                </c:pt>
                <c:pt idx="2941">
                  <c:v>43717</c:v>
                </c:pt>
                <c:pt idx="2942">
                  <c:v>43718</c:v>
                </c:pt>
                <c:pt idx="2943">
                  <c:v>43719</c:v>
                </c:pt>
                <c:pt idx="2944">
                  <c:v>43720</c:v>
                </c:pt>
                <c:pt idx="2945">
                  <c:v>43721</c:v>
                </c:pt>
                <c:pt idx="2946">
                  <c:v>43724</c:v>
                </c:pt>
                <c:pt idx="2947">
                  <c:v>43725</c:v>
                </c:pt>
                <c:pt idx="2948">
                  <c:v>43726</c:v>
                </c:pt>
                <c:pt idx="2949">
                  <c:v>43727</c:v>
                </c:pt>
                <c:pt idx="2950">
                  <c:v>43728</c:v>
                </c:pt>
                <c:pt idx="2951">
                  <c:v>43731</c:v>
                </c:pt>
                <c:pt idx="2952">
                  <c:v>43732</c:v>
                </c:pt>
                <c:pt idx="2953">
                  <c:v>43733</c:v>
                </c:pt>
                <c:pt idx="2954">
                  <c:v>43734</c:v>
                </c:pt>
                <c:pt idx="2955">
                  <c:v>43735</c:v>
                </c:pt>
                <c:pt idx="2956">
                  <c:v>43738</c:v>
                </c:pt>
                <c:pt idx="2957">
                  <c:v>43739</c:v>
                </c:pt>
                <c:pt idx="2958">
                  <c:v>43740</c:v>
                </c:pt>
                <c:pt idx="2959">
                  <c:v>43741</c:v>
                </c:pt>
                <c:pt idx="2960">
                  <c:v>43742</c:v>
                </c:pt>
                <c:pt idx="2961">
                  <c:v>43745</c:v>
                </c:pt>
                <c:pt idx="2962">
                  <c:v>43746</c:v>
                </c:pt>
                <c:pt idx="2963">
                  <c:v>43747</c:v>
                </c:pt>
                <c:pt idx="2964">
                  <c:v>43748</c:v>
                </c:pt>
                <c:pt idx="2965">
                  <c:v>43749</c:v>
                </c:pt>
                <c:pt idx="2966">
                  <c:v>43752</c:v>
                </c:pt>
                <c:pt idx="2967">
                  <c:v>43753</c:v>
                </c:pt>
                <c:pt idx="2968">
                  <c:v>43754</c:v>
                </c:pt>
                <c:pt idx="2969">
                  <c:v>43755</c:v>
                </c:pt>
                <c:pt idx="2970">
                  <c:v>43756</c:v>
                </c:pt>
                <c:pt idx="2971">
                  <c:v>43759</c:v>
                </c:pt>
                <c:pt idx="2972">
                  <c:v>43760</c:v>
                </c:pt>
                <c:pt idx="2973">
                  <c:v>43761</c:v>
                </c:pt>
                <c:pt idx="2974">
                  <c:v>43762</c:v>
                </c:pt>
                <c:pt idx="2975">
                  <c:v>43763</c:v>
                </c:pt>
                <c:pt idx="2976">
                  <c:v>43766</c:v>
                </c:pt>
                <c:pt idx="2977">
                  <c:v>43767</c:v>
                </c:pt>
                <c:pt idx="2978">
                  <c:v>43768</c:v>
                </c:pt>
                <c:pt idx="2979">
                  <c:v>43769</c:v>
                </c:pt>
                <c:pt idx="2980">
                  <c:v>43770</c:v>
                </c:pt>
                <c:pt idx="2981">
                  <c:v>43773</c:v>
                </c:pt>
                <c:pt idx="2982">
                  <c:v>43774</c:v>
                </c:pt>
                <c:pt idx="2983">
                  <c:v>43775</c:v>
                </c:pt>
                <c:pt idx="2984">
                  <c:v>43776</c:v>
                </c:pt>
                <c:pt idx="2985">
                  <c:v>43777</c:v>
                </c:pt>
                <c:pt idx="2986">
                  <c:v>43780</c:v>
                </c:pt>
                <c:pt idx="2987">
                  <c:v>43781</c:v>
                </c:pt>
                <c:pt idx="2988">
                  <c:v>43782</c:v>
                </c:pt>
                <c:pt idx="2989">
                  <c:v>43783</c:v>
                </c:pt>
                <c:pt idx="2990">
                  <c:v>43784</c:v>
                </c:pt>
                <c:pt idx="2991">
                  <c:v>43787</c:v>
                </c:pt>
                <c:pt idx="2992">
                  <c:v>43788</c:v>
                </c:pt>
                <c:pt idx="2993">
                  <c:v>43789</c:v>
                </c:pt>
                <c:pt idx="2994">
                  <c:v>43790</c:v>
                </c:pt>
                <c:pt idx="2995">
                  <c:v>43791</c:v>
                </c:pt>
                <c:pt idx="2996">
                  <c:v>43794</c:v>
                </c:pt>
                <c:pt idx="2997">
                  <c:v>43795</c:v>
                </c:pt>
                <c:pt idx="2998">
                  <c:v>43796</c:v>
                </c:pt>
                <c:pt idx="2999">
                  <c:v>43798</c:v>
                </c:pt>
                <c:pt idx="3000">
                  <c:v>43801</c:v>
                </c:pt>
                <c:pt idx="3001">
                  <c:v>43802</c:v>
                </c:pt>
                <c:pt idx="3002">
                  <c:v>43803</c:v>
                </c:pt>
                <c:pt idx="3003">
                  <c:v>43804</c:v>
                </c:pt>
                <c:pt idx="3004">
                  <c:v>43805</c:v>
                </c:pt>
                <c:pt idx="3005">
                  <c:v>43808</c:v>
                </c:pt>
                <c:pt idx="3006">
                  <c:v>43809</c:v>
                </c:pt>
                <c:pt idx="3007">
                  <c:v>43810</c:v>
                </c:pt>
                <c:pt idx="3008">
                  <c:v>43811</c:v>
                </c:pt>
                <c:pt idx="3009">
                  <c:v>43812</c:v>
                </c:pt>
                <c:pt idx="3010">
                  <c:v>43815</c:v>
                </c:pt>
                <c:pt idx="3011">
                  <c:v>43816</c:v>
                </c:pt>
                <c:pt idx="3012">
                  <c:v>43817</c:v>
                </c:pt>
                <c:pt idx="3013">
                  <c:v>43818</c:v>
                </c:pt>
                <c:pt idx="3014">
                  <c:v>43819</c:v>
                </c:pt>
                <c:pt idx="3015">
                  <c:v>43822</c:v>
                </c:pt>
                <c:pt idx="3016">
                  <c:v>43823</c:v>
                </c:pt>
                <c:pt idx="3017">
                  <c:v>43825</c:v>
                </c:pt>
                <c:pt idx="3018">
                  <c:v>43826</c:v>
                </c:pt>
                <c:pt idx="3019">
                  <c:v>43829</c:v>
                </c:pt>
                <c:pt idx="3020">
                  <c:v>43830</c:v>
                </c:pt>
                <c:pt idx="3021">
                  <c:v>43832</c:v>
                </c:pt>
                <c:pt idx="3022">
                  <c:v>43833</c:v>
                </c:pt>
                <c:pt idx="3023">
                  <c:v>43836</c:v>
                </c:pt>
                <c:pt idx="3024">
                  <c:v>43837</c:v>
                </c:pt>
                <c:pt idx="3025">
                  <c:v>43838</c:v>
                </c:pt>
                <c:pt idx="3026">
                  <c:v>43839</c:v>
                </c:pt>
                <c:pt idx="3027">
                  <c:v>43840</c:v>
                </c:pt>
                <c:pt idx="3028">
                  <c:v>43843</c:v>
                </c:pt>
                <c:pt idx="3029">
                  <c:v>43844</c:v>
                </c:pt>
                <c:pt idx="3030">
                  <c:v>43845</c:v>
                </c:pt>
                <c:pt idx="3031">
                  <c:v>43846</c:v>
                </c:pt>
                <c:pt idx="3032">
                  <c:v>43847</c:v>
                </c:pt>
                <c:pt idx="3033">
                  <c:v>43851</c:v>
                </c:pt>
                <c:pt idx="3034">
                  <c:v>43852</c:v>
                </c:pt>
                <c:pt idx="3035">
                  <c:v>43853</c:v>
                </c:pt>
                <c:pt idx="3036">
                  <c:v>43854</c:v>
                </c:pt>
                <c:pt idx="3037">
                  <c:v>43857</c:v>
                </c:pt>
                <c:pt idx="3038">
                  <c:v>43858</c:v>
                </c:pt>
                <c:pt idx="3039">
                  <c:v>43859</c:v>
                </c:pt>
                <c:pt idx="3040">
                  <c:v>43860</c:v>
                </c:pt>
                <c:pt idx="3041">
                  <c:v>43861</c:v>
                </c:pt>
                <c:pt idx="3042">
                  <c:v>43864</c:v>
                </c:pt>
                <c:pt idx="3043">
                  <c:v>43865</c:v>
                </c:pt>
                <c:pt idx="3044">
                  <c:v>43866</c:v>
                </c:pt>
                <c:pt idx="3045">
                  <c:v>43867</c:v>
                </c:pt>
                <c:pt idx="3046">
                  <c:v>43868</c:v>
                </c:pt>
                <c:pt idx="3047">
                  <c:v>43871</c:v>
                </c:pt>
                <c:pt idx="3048">
                  <c:v>43872</c:v>
                </c:pt>
                <c:pt idx="3049">
                  <c:v>43873</c:v>
                </c:pt>
                <c:pt idx="3050">
                  <c:v>43874</c:v>
                </c:pt>
                <c:pt idx="3051">
                  <c:v>43875</c:v>
                </c:pt>
                <c:pt idx="3052">
                  <c:v>43879</c:v>
                </c:pt>
                <c:pt idx="3053">
                  <c:v>43880</c:v>
                </c:pt>
                <c:pt idx="3054">
                  <c:v>43881</c:v>
                </c:pt>
                <c:pt idx="3055">
                  <c:v>43882</c:v>
                </c:pt>
                <c:pt idx="3056">
                  <c:v>43885</c:v>
                </c:pt>
                <c:pt idx="3057">
                  <c:v>43886</c:v>
                </c:pt>
                <c:pt idx="3058">
                  <c:v>43887</c:v>
                </c:pt>
                <c:pt idx="3059">
                  <c:v>43888</c:v>
                </c:pt>
                <c:pt idx="3060">
                  <c:v>43889</c:v>
                </c:pt>
                <c:pt idx="3061">
                  <c:v>43892</c:v>
                </c:pt>
                <c:pt idx="3062">
                  <c:v>43893</c:v>
                </c:pt>
                <c:pt idx="3063">
                  <c:v>43894</c:v>
                </c:pt>
                <c:pt idx="3064">
                  <c:v>43895</c:v>
                </c:pt>
                <c:pt idx="3065">
                  <c:v>43896</c:v>
                </c:pt>
                <c:pt idx="3066">
                  <c:v>43897</c:v>
                </c:pt>
                <c:pt idx="3067">
                  <c:v>43898</c:v>
                </c:pt>
                <c:pt idx="3068">
                  <c:v>43899</c:v>
                </c:pt>
                <c:pt idx="3069">
                  <c:v>43900</c:v>
                </c:pt>
                <c:pt idx="3070">
                  <c:v>43901</c:v>
                </c:pt>
                <c:pt idx="3071">
                  <c:v>43902</c:v>
                </c:pt>
                <c:pt idx="3072">
                  <c:v>43903</c:v>
                </c:pt>
                <c:pt idx="3073">
                  <c:v>43904</c:v>
                </c:pt>
                <c:pt idx="3074">
                  <c:v>43905</c:v>
                </c:pt>
                <c:pt idx="3075">
                  <c:v>43906</c:v>
                </c:pt>
                <c:pt idx="3076">
                  <c:v>43907</c:v>
                </c:pt>
                <c:pt idx="3077">
                  <c:v>43908</c:v>
                </c:pt>
                <c:pt idx="3078">
                  <c:v>43909</c:v>
                </c:pt>
                <c:pt idx="3079">
                  <c:v>43910</c:v>
                </c:pt>
                <c:pt idx="3080">
                  <c:v>43911</c:v>
                </c:pt>
                <c:pt idx="3081">
                  <c:v>43912</c:v>
                </c:pt>
                <c:pt idx="3082">
                  <c:v>43913</c:v>
                </c:pt>
              </c:numCache>
            </c:numRef>
          </c:cat>
          <c:val>
            <c:numRef>
              <c:f>Sheet1!$F$2:$F$3084</c:f>
              <c:numCache>
                <c:formatCode>General</c:formatCode>
                <c:ptCount val="3083"/>
                <c:pt idx="0">
                  <c:v>23.17</c:v>
                </c:pt>
                <c:pt idx="1">
                  <c:v>22.49</c:v>
                </c:pt>
                <c:pt idx="2">
                  <c:v>23.940000999999999</c:v>
                </c:pt>
                <c:pt idx="3">
                  <c:v>23.790001</c:v>
                </c:pt>
                <c:pt idx="4">
                  <c:v>25.43</c:v>
                </c:pt>
                <c:pt idx="5">
                  <c:v>24.120000999999998</c:v>
                </c:pt>
                <c:pt idx="6">
                  <c:v>23.450001</c:v>
                </c:pt>
                <c:pt idx="7">
                  <c:v>23.68</c:v>
                </c:pt>
                <c:pt idx="8">
                  <c:v>22.9</c:v>
                </c:pt>
                <c:pt idx="9">
                  <c:v>23.34</c:v>
                </c:pt>
                <c:pt idx="10">
                  <c:v>24.379999000000002</c:v>
                </c:pt>
                <c:pt idx="11">
                  <c:v>28.459999</c:v>
                </c:pt>
                <c:pt idx="12">
                  <c:v>27.18</c:v>
                </c:pt>
                <c:pt idx="13">
                  <c:v>31.01</c:v>
                </c:pt>
                <c:pt idx="14">
                  <c:v>29.02</c:v>
                </c:pt>
                <c:pt idx="15">
                  <c:v>27.780000999999999</c:v>
                </c:pt>
                <c:pt idx="16">
                  <c:v>29.08</c:v>
                </c:pt>
                <c:pt idx="17">
                  <c:v>27.780000999999999</c:v>
                </c:pt>
                <c:pt idx="18">
                  <c:v>27.32</c:v>
                </c:pt>
                <c:pt idx="19">
                  <c:v>27.620000999999998</c:v>
                </c:pt>
                <c:pt idx="20">
                  <c:v>26.200001</c:v>
                </c:pt>
                <c:pt idx="21">
                  <c:v>24.02</c:v>
                </c:pt>
                <c:pt idx="22">
                  <c:v>25.99</c:v>
                </c:pt>
                <c:pt idx="23">
                  <c:v>28.24</c:v>
                </c:pt>
                <c:pt idx="24">
                  <c:v>28.969999000000001</c:v>
                </c:pt>
                <c:pt idx="25">
                  <c:v>27.66</c:v>
                </c:pt>
                <c:pt idx="26">
                  <c:v>28.01</c:v>
                </c:pt>
                <c:pt idx="27">
                  <c:v>27.6</c:v>
                </c:pt>
                <c:pt idx="28">
                  <c:v>26.33</c:v>
                </c:pt>
                <c:pt idx="29">
                  <c:v>24.879999000000002</c:v>
                </c:pt>
                <c:pt idx="30">
                  <c:v>25.540001</c:v>
                </c:pt>
                <c:pt idx="31">
                  <c:v>25.02</c:v>
                </c:pt>
                <c:pt idx="32">
                  <c:v>25.59</c:v>
                </c:pt>
                <c:pt idx="33">
                  <c:v>24.4</c:v>
                </c:pt>
                <c:pt idx="34">
                  <c:v>25.120000999999998</c:v>
                </c:pt>
                <c:pt idx="35">
                  <c:v>24.059999000000001</c:v>
                </c:pt>
                <c:pt idx="36">
                  <c:v>23.030000999999999</c:v>
                </c:pt>
                <c:pt idx="37">
                  <c:v>21.9</c:v>
                </c:pt>
                <c:pt idx="38">
                  <c:v>22.690000999999999</c:v>
                </c:pt>
                <c:pt idx="39">
                  <c:v>23.530000999999999</c:v>
                </c:pt>
                <c:pt idx="40">
                  <c:v>26.540001</c:v>
                </c:pt>
                <c:pt idx="41">
                  <c:v>26.280000999999999</c:v>
                </c:pt>
                <c:pt idx="42">
                  <c:v>25.52</c:v>
                </c:pt>
                <c:pt idx="43">
                  <c:v>24.6</c:v>
                </c:pt>
                <c:pt idx="44">
                  <c:v>27.549999</c:v>
                </c:pt>
                <c:pt idx="45">
                  <c:v>27.49</c:v>
                </c:pt>
                <c:pt idx="46">
                  <c:v>29.379999000000002</c:v>
                </c:pt>
                <c:pt idx="47">
                  <c:v>26.360001</c:v>
                </c:pt>
                <c:pt idx="48">
                  <c:v>27.219999000000001</c:v>
                </c:pt>
                <c:pt idx="49">
                  <c:v>27.290001</c:v>
                </c:pt>
                <c:pt idx="50">
                  <c:v>31.16</c:v>
                </c:pt>
                <c:pt idx="51">
                  <c:v>32.240001999999997</c:v>
                </c:pt>
                <c:pt idx="52">
                  <c:v>25.790001</c:v>
                </c:pt>
                <c:pt idx="53">
                  <c:v>29.84</c:v>
                </c:pt>
                <c:pt idx="54">
                  <c:v>26.620000999999998</c:v>
                </c:pt>
                <c:pt idx="55">
                  <c:v>25.73</c:v>
                </c:pt>
                <c:pt idx="56">
                  <c:v>25.719999000000001</c:v>
                </c:pt>
                <c:pt idx="57">
                  <c:v>26.08</c:v>
                </c:pt>
                <c:pt idx="58">
                  <c:v>25.879999000000002</c:v>
                </c:pt>
                <c:pt idx="59">
                  <c:v>25.709999</c:v>
                </c:pt>
                <c:pt idx="60">
                  <c:v>25.610001</c:v>
                </c:pt>
                <c:pt idx="61">
                  <c:v>22.68</c:v>
                </c:pt>
                <c:pt idx="62">
                  <c:v>23.43</c:v>
                </c:pt>
                <c:pt idx="63">
                  <c:v>23.209999</c:v>
                </c:pt>
                <c:pt idx="64">
                  <c:v>22.450001</c:v>
                </c:pt>
                <c:pt idx="65">
                  <c:v>22.42</c:v>
                </c:pt>
                <c:pt idx="66">
                  <c:v>22.360001</c:v>
                </c:pt>
                <c:pt idx="67">
                  <c:v>22.809999000000001</c:v>
                </c:pt>
                <c:pt idx="68">
                  <c:v>21.98</c:v>
                </c:pt>
                <c:pt idx="69">
                  <c:v>23.459999</c:v>
                </c:pt>
                <c:pt idx="70">
                  <c:v>23.82</c:v>
                </c:pt>
                <c:pt idx="71">
                  <c:v>22.780000999999999</c:v>
                </c:pt>
                <c:pt idx="72">
                  <c:v>20.530000999999999</c:v>
                </c:pt>
                <c:pt idx="73">
                  <c:v>20.370000999999998</c:v>
                </c:pt>
                <c:pt idx="74">
                  <c:v>20.129999000000002</c:v>
                </c:pt>
                <c:pt idx="75">
                  <c:v>20.5</c:v>
                </c:pt>
                <c:pt idx="76">
                  <c:v>20.870000999999998</c:v>
                </c:pt>
                <c:pt idx="77">
                  <c:v>20.260000000000002</c:v>
                </c:pt>
                <c:pt idx="78">
                  <c:v>20.059999000000001</c:v>
                </c:pt>
                <c:pt idx="79">
                  <c:v>19.59</c:v>
                </c:pt>
                <c:pt idx="80">
                  <c:v>19.639999</c:v>
                </c:pt>
                <c:pt idx="81">
                  <c:v>20.239999999999998</c:v>
                </c:pt>
                <c:pt idx="82">
                  <c:v>20.790001</c:v>
                </c:pt>
                <c:pt idx="83">
                  <c:v>18.879999000000002</c:v>
                </c:pt>
                <c:pt idx="84">
                  <c:v>18.18</c:v>
                </c:pt>
                <c:pt idx="85">
                  <c:v>18.899999999999999</c:v>
                </c:pt>
                <c:pt idx="86">
                  <c:v>18.209999</c:v>
                </c:pt>
                <c:pt idx="87">
                  <c:v>19.73</c:v>
                </c:pt>
                <c:pt idx="88">
                  <c:v>19.399999999999999</c:v>
                </c:pt>
                <c:pt idx="89">
                  <c:v>19.41</c:v>
                </c:pt>
                <c:pt idx="90">
                  <c:v>17.790001</c:v>
                </c:pt>
                <c:pt idx="91">
                  <c:v>17.98</c:v>
                </c:pt>
                <c:pt idx="92">
                  <c:v>17.66</c:v>
                </c:pt>
                <c:pt idx="93">
                  <c:v>16.299999</c:v>
                </c:pt>
                <c:pt idx="94">
                  <c:v>16.469999000000001</c:v>
                </c:pt>
                <c:pt idx="95">
                  <c:v>17.010000000000002</c:v>
                </c:pt>
                <c:pt idx="96">
                  <c:v>17.579999999999998</c:v>
                </c:pt>
                <c:pt idx="97">
                  <c:v>18.59</c:v>
                </c:pt>
                <c:pt idx="98">
                  <c:v>18.049999</c:v>
                </c:pt>
                <c:pt idx="99">
                  <c:v>19.549999</c:v>
                </c:pt>
                <c:pt idx="100">
                  <c:v>19.639999</c:v>
                </c:pt>
                <c:pt idx="101">
                  <c:v>19.07</c:v>
                </c:pt>
                <c:pt idx="102">
                  <c:v>18.139999</c:v>
                </c:pt>
                <c:pt idx="103">
                  <c:v>17.829999999999998</c:v>
                </c:pt>
                <c:pt idx="104">
                  <c:v>19.829999999999998</c:v>
                </c:pt>
                <c:pt idx="105">
                  <c:v>20.239999999999998</c:v>
                </c:pt>
                <c:pt idx="106">
                  <c:v>20.799999</c:v>
                </c:pt>
                <c:pt idx="107">
                  <c:v>18.629999000000002</c:v>
                </c:pt>
                <c:pt idx="108">
                  <c:v>23.559999000000001</c:v>
                </c:pt>
                <c:pt idx="109">
                  <c:v>23.120000999999998</c:v>
                </c:pt>
                <c:pt idx="110">
                  <c:v>23.18</c:v>
                </c:pt>
                <c:pt idx="111">
                  <c:v>24.120000999999998</c:v>
                </c:pt>
                <c:pt idx="112">
                  <c:v>23.33</c:v>
                </c:pt>
                <c:pt idx="113">
                  <c:v>21.219999000000001</c:v>
                </c:pt>
                <c:pt idx="114">
                  <c:v>20.950001</c:v>
                </c:pt>
                <c:pt idx="115">
                  <c:v>21.129999000000002</c:v>
                </c:pt>
                <c:pt idx="116">
                  <c:v>22.24</c:v>
                </c:pt>
                <c:pt idx="117">
                  <c:v>21.58</c:v>
                </c:pt>
                <c:pt idx="118">
                  <c:v>22.870000999999998</c:v>
                </c:pt>
                <c:pt idx="119">
                  <c:v>22.639999</c:v>
                </c:pt>
                <c:pt idx="120">
                  <c:v>22.42</c:v>
                </c:pt>
                <c:pt idx="121">
                  <c:v>21.139999</c:v>
                </c:pt>
                <c:pt idx="122">
                  <c:v>23.93</c:v>
                </c:pt>
                <c:pt idx="123">
                  <c:v>23.440000999999999</c:v>
                </c:pt>
                <c:pt idx="124">
                  <c:v>23.950001</c:v>
                </c:pt>
                <c:pt idx="125">
                  <c:v>23.65</c:v>
                </c:pt>
                <c:pt idx="126">
                  <c:v>25.92</c:v>
                </c:pt>
                <c:pt idx="127">
                  <c:v>24.780000999999999</c:v>
                </c:pt>
                <c:pt idx="128">
                  <c:v>25.780000999999999</c:v>
                </c:pt>
                <c:pt idx="129">
                  <c:v>23.15</c:v>
                </c:pt>
                <c:pt idx="130">
                  <c:v>25.23</c:v>
                </c:pt>
                <c:pt idx="131">
                  <c:v>25.59</c:v>
                </c:pt>
                <c:pt idx="132">
                  <c:v>27.49</c:v>
                </c:pt>
                <c:pt idx="133">
                  <c:v>28.48</c:v>
                </c:pt>
                <c:pt idx="134">
                  <c:v>28.540001</c:v>
                </c:pt>
                <c:pt idx="135">
                  <c:v>25.1</c:v>
                </c:pt>
                <c:pt idx="136">
                  <c:v>25.01</c:v>
                </c:pt>
                <c:pt idx="137">
                  <c:v>24.049999</c:v>
                </c:pt>
                <c:pt idx="138">
                  <c:v>23.049999</c:v>
                </c:pt>
                <c:pt idx="139">
                  <c:v>21.18</c:v>
                </c:pt>
                <c:pt idx="140">
                  <c:v>21.309999000000001</c:v>
                </c:pt>
                <c:pt idx="141">
                  <c:v>23.440000999999999</c:v>
                </c:pt>
                <c:pt idx="142">
                  <c:v>22.91</c:v>
                </c:pt>
                <c:pt idx="143">
                  <c:v>24.23</c:v>
                </c:pt>
                <c:pt idx="144">
                  <c:v>22.030000999999999</c:v>
                </c:pt>
                <c:pt idx="145">
                  <c:v>21.209999</c:v>
                </c:pt>
                <c:pt idx="146">
                  <c:v>22.940000999999999</c:v>
                </c:pt>
                <c:pt idx="147">
                  <c:v>22.57</c:v>
                </c:pt>
                <c:pt idx="148">
                  <c:v>23.49</c:v>
                </c:pt>
                <c:pt idx="149">
                  <c:v>21.139999</c:v>
                </c:pt>
                <c:pt idx="150">
                  <c:v>20.23</c:v>
                </c:pt>
                <c:pt idx="151">
                  <c:v>21.15</c:v>
                </c:pt>
                <c:pt idx="152">
                  <c:v>20.66</c:v>
                </c:pt>
                <c:pt idx="153">
                  <c:v>20.120000999999998</c:v>
                </c:pt>
                <c:pt idx="154">
                  <c:v>21.17</c:v>
                </c:pt>
                <c:pt idx="155">
                  <c:v>21.549999</c:v>
                </c:pt>
                <c:pt idx="156">
                  <c:v>20.34</c:v>
                </c:pt>
                <c:pt idx="157">
                  <c:v>19.579999999999998</c:v>
                </c:pt>
                <c:pt idx="158">
                  <c:v>20.98</c:v>
                </c:pt>
                <c:pt idx="159">
                  <c:v>21.280000999999999</c:v>
                </c:pt>
                <c:pt idx="160">
                  <c:v>20.420000000000002</c:v>
                </c:pt>
                <c:pt idx="161">
                  <c:v>19.82</c:v>
                </c:pt>
                <c:pt idx="162">
                  <c:v>18.809999000000001</c:v>
                </c:pt>
                <c:pt idx="163">
                  <c:v>20.969999000000001</c:v>
                </c:pt>
                <c:pt idx="164">
                  <c:v>20.49</c:v>
                </c:pt>
                <c:pt idx="165">
                  <c:v>19.760000000000002</c:v>
                </c:pt>
                <c:pt idx="166">
                  <c:v>19.43</c:v>
                </c:pt>
                <c:pt idx="167">
                  <c:v>20.65</c:v>
                </c:pt>
                <c:pt idx="168">
                  <c:v>21.99</c:v>
                </c:pt>
                <c:pt idx="169">
                  <c:v>21.43</c:v>
                </c:pt>
                <c:pt idx="170">
                  <c:v>24.030000999999999</c:v>
                </c:pt>
                <c:pt idx="171">
                  <c:v>23.059999000000001</c:v>
                </c:pt>
                <c:pt idx="172">
                  <c:v>22.639999</c:v>
                </c:pt>
                <c:pt idx="173">
                  <c:v>25.469999000000001</c:v>
                </c:pt>
                <c:pt idx="174">
                  <c:v>24.52</c:v>
                </c:pt>
                <c:pt idx="175">
                  <c:v>24.389999</c:v>
                </c:pt>
                <c:pt idx="176">
                  <c:v>25.66</c:v>
                </c:pt>
                <c:pt idx="177">
                  <c:v>31.700001</c:v>
                </c:pt>
                <c:pt idx="178">
                  <c:v>30.299999</c:v>
                </c:pt>
                <c:pt idx="179">
                  <c:v>36.220001000000003</c:v>
                </c:pt>
                <c:pt idx="180">
                  <c:v>33.099997999999999</c:v>
                </c:pt>
                <c:pt idx="181">
                  <c:v>32.07</c:v>
                </c:pt>
                <c:pt idx="182">
                  <c:v>33.849997999999999</c:v>
                </c:pt>
                <c:pt idx="183">
                  <c:v>35.720001000000003</c:v>
                </c:pt>
                <c:pt idx="184">
                  <c:v>35.189999</c:v>
                </c:pt>
                <c:pt idx="185">
                  <c:v>32.82</c:v>
                </c:pt>
                <c:pt idx="186">
                  <c:v>34.740001999999997</c:v>
                </c:pt>
                <c:pt idx="187">
                  <c:v>46.720001000000003</c:v>
                </c:pt>
                <c:pt idx="188">
                  <c:v>39.389999000000003</c:v>
                </c:pt>
                <c:pt idx="189">
                  <c:v>39.810001</c:v>
                </c:pt>
                <c:pt idx="190">
                  <c:v>45.259998000000003</c:v>
                </c:pt>
                <c:pt idx="191">
                  <c:v>45.139999000000003</c:v>
                </c:pt>
                <c:pt idx="192">
                  <c:v>52.049999</c:v>
                </c:pt>
                <c:pt idx="193">
                  <c:v>53.68</c:v>
                </c:pt>
                <c:pt idx="194">
                  <c:v>57.529998999999997</c:v>
                </c:pt>
                <c:pt idx="195">
                  <c:v>63.919998</c:v>
                </c:pt>
                <c:pt idx="196">
                  <c:v>69.949996999999996</c:v>
                </c:pt>
                <c:pt idx="197">
                  <c:v>54.990001999999997</c:v>
                </c:pt>
                <c:pt idx="198">
                  <c:v>55.130001</c:v>
                </c:pt>
                <c:pt idx="199">
                  <c:v>69.25</c:v>
                </c:pt>
                <c:pt idx="200">
                  <c:v>67.610000999999997</c:v>
                </c:pt>
                <c:pt idx="201">
                  <c:v>70.330001999999993</c:v>
                </c:pt>
                <c:pt idx="202">
                  <c:v>52.970001000000003</c:v>
                </c:pt>
                <c:pt idx="203">
                  <c:v>53.110000999999997</c:v>
                </c:pt>
                <c:pt idx="204">
                  <c:v>69.650002000000001</c:v>
                </c:pt>
                <c:pt idx="205">
                  <c:v>67.800003000000004</c:v>
                </c:pt>
                <c:pt idx="206">
                  <c:v>79.129997000000003</c:v>
                </c:pt>
                <c:pt idx="207">
                  <c:v>80.059997999999993</c:v>
                </c:pt>
                <c:pt idx="208">
                  <c:v>66.959998999999996</c:v>
                </c:pt>
                <c:pt idx="209">
                  <c:v>69.959998999999996</c:v>
                </c:pt>
                <c:pt idx="210">
                  <c:v>62.900002000000001</c:v>
                </c:pt>
                <c:pt idx="211">
                  <c:v>59.889999000000003</c:v>
                </c:pt>
                <c:pt idx="212">
                  <c:v>53.68</c:v>
                </c:pt>
                <c:pt idx="213">
                  <c:v>47.73</c:v>
                </c:pt>
                <c:pt idx="214">
                  <c:v>54.560001</c:v>
                </c:pt>
                <c:pt idx="215">
                  <c:v>63.68</c:v>
                </c:pt>
                <c:pt idx="216">
                  <c:v>56.099997999999999</c:v>
                </c:pt>
                <c:pt idx="217">
                  <c:v>59.98</c:v>
                </c:pt>
                <c:pt idx="218">
                  <c:v>61.439999</c:v>
                </c:pt>
                <c:pt idx="219">
                  <c:v>66.459998999999996</c:v>
                </c:pt>
                <c:pt idx="220">
                  <c:v>59.830002</c:v>
                </c:pt>
                <c:pt idx="221">
                  <c:v>66.309997999999993</c:v>
                </c:pt>
                <c:pt idx="222">
                  <c:v>69.150002000000001</c:v>
                </c:pt>
                <c:pt idx="223">
                  <c:v>67.639999000000003</c:v>
                </c:pt>
                <c:pt idx="224">
                  <c:v>74.260002</c:v>
                </c:pt>
                <c:pt idx="225">
                  <c:v>80.860000999999997</c:v>
                </c:pt>
                <c:pt idx="226">
                  <c:v>72.669998000000007</c:v>
                </c:pt>
                <c:pt idx="227">
                  <c:v>64.699996999999996</c:v>
                </c:pt>
                <c:pt idx="228">
                  <c:v>60.900002000000001</c:v>
                </c:pt>
                <c:pt idx="229">
                  <c:v>54.919998</c:v>
                </c:pt>
                <c:pt idx="230">
                  <c:v>55.279998999999997</c:v>
                </c:pt>
                <c:pt idx="231">
                  <c:v>68.510002</c:v>
                </c:pt>
                <c:pt idx="232">
                  <c:v>62.98</c:v>
                </c:pt>
                <c:pt idx="233">
                  <c:v>60.720001000000003</c:v>
                </c:pt>
                <c:pt idx="234">
                  <c:v>63.639999000000003</c:v>
                </c:pt>
                <c:pt idx="235">
                  <c:v>59.93</c:v>
                </c:pt>
                <c:pt idx="236">
                  <c:v>58.490001999999997</c:v>
                </c:pt>
                <c:pt idx="237">
                  <c:v>58.91</c:v>
                </c:pt>
                <c:pt idx="238">
                  <c:v>55.73</c:v>
                </c:pt>
                <c:pt idx="239">
                  <c:v>55.779998999999997</c:v>
                </c:pt>
                <c:pt idx="240">
                  <c:v>54.279998999999997</c:v>
                </c:pt>
                <c:pt idx="241">
                  <c:v>56.759998000000003</c:v>
                </c:pt>
                <c:pt idx="242">
                  <c:v>52.369999</c:v>
                </c:pt>
                <c:pt idx="243">
                  <c:v>49.84</c:v>
                </c:pt>
                <c:pt idx="244">
                  <c:v>47.34</c:v>
                </c:pt>
                <c:pt idx="245">
                  <c:v>44.93</c:v>
                </c:pt>
                <c:pt idx="246">
                  <c:v>44.560001</c:v>
                </c:pt>
                <c:pt idx="247">
                  <c:v>45.02</c:v>
                </c:pt>
                <c:pt idx="248">
                  <c:v>44.209999000000003</c:v>
                </c:pt>
                <c:pt idx="249">
                  <c:v>43.380001</c:v>
                </c:pt>
                <c:pt idx="250">
                  <c:v>43.900002000000001</c:v>
                </c:pt>
                <c:pt idx="251">
                  <c:v>41.630001</c:v>
                </c:pt>
                <c:pt idx="252">
                  <c:v>40</c:v>
                </c:pt>
                <c:pt idx="253">
                  <c:v>39.189999</c:v>
                </c:pt>
                <c:pt idx="254">
                  <c:v>39.080002</c:v>
                </c:pt>
                <c:pt idx="255">
                  <c:v>38.560001</c:v>
                </c:pt>
                <c:pt idx="256">
                  <c:v>43.389999000000003</c:v>
                </c:pt>
                <c:pt idx="257">
                  <c:v>42.560001</c:v>
                </c:pt>
                <c:pt idx="258">
                  <c:v>42.82</c:v>
                </c:pt>
                <c:pt idx="259">
                  <c:v>45.84</c:v>
                </c:pt>
                <c:pt idx="260">
                  <c:v>43.27</c:v>
                </c:pt>
                <c:pt idx="261">
                  <c:v>49.139999000000003</c:v>
                </c:pt>
                <c:pt idx="262">
                  <c:v>51</c:v>
                </c:pt>
                <c:pt idx="263">
                  <c:v>46.110000999999997</c:v>
                </c:pt>
                <c:pt idx="264">
                  <c:v>56.650002000000001</c:v>
                </c:pt>
                <c:pt idx="265">
                  <c:v>46.419998</c:v>
                </c:pt>
                <c:pt idx="266">
                  <c:v>47.290000999999997</c:v>
                </c:pt>
                <c:pt idx="267">
                  <c:v>47.27</c:v>
                </c:pt>
                <c:pt idx="268">
                  <c:v>45.689999</c:v>
                </c:pt>
                <c:pt idx="269">
                  <c:v>42.25</c:v>
                </c:pt>
                <c:pt idx="270">
                  <c:v>39.659999999999997</c:v>
                </c:pt>
                <c:pt idx="271">
                  <c:v>42.630001</c:v>
                </c:pt>
                <c:pt idx="272">
                  <c:v>44.84</c:v>
                </c:pt>
                <c:pt idx="273">
                  <c:v>45.52</c:v>
                </c:pt>
                <c:pt idx="274">
                  <c:v>43.060001</c:v>
                </c:pt>
                <c:pt idx="275">
                  <c:v>43.849997999999999</c:v>
                </c:pt>
                <c:pt idx="276">
                  <c:v>43.73</c:v>
                </c:pt>
                <c:pt idx="277">
                  <c:v>43.369999</c:v>
                </c:pt>
                <c:pt idx="278">
                  <c:v>43.639999000000003</c:v>
                </c:pt>
                <c:pt idx="279">
                  <c:v>46.669998</c:v>
                </c:pt>
                <c:pt idx="280">
                  <c:v>44.529998999999997</c:v>
                </c:pt>
                <c:pt idx="281">
                  <c:v>41.25</c:v>
                </c:pt>
                <c:pt idx="282">
                  <c:v>42.93</c:v>
                </c:pt>
                <c:pt idx="283">
                  <c:v>48.66</c:v>
                </c:pt>
                <c:pt idx="284">
                  <c:v>48.459999000000003</c:v>
                </c:pt>
                <c:pt idx="285">
                  <c:v>47.080002</c:v>
                </c:pt>
                <c:pt idx="286">
                  <c:v>49.299999</c:v>
                </c:pt>
                <c:pt idx="287">
                  <c:v>52.619999</c:v>
                </c:pt>
                <c:pt idx="288">
                  <c:v>45.490001999999997</c:v>
                </c:pt>
                <c:pt idx="289">
                  <c:v>44.669998</c:v>
                </c:pt>
                <c:pt idx="290">
                  <c:v>44.66</c:v>
                </c:pt>
                <c:pt idx="291">
                  <c:v>46.349997999999999</c:v>
                </c:pt>
                <c:pt idx="292">
                  <c:v>52.650002000000001</c:v>
                </c:pt>
                <c:pt idx="293">
                  <c:v>50.93</c:v>
                </c:pt>
                <c:pt idx="294">
                  <c:v>47.560001</c:v>
                </c:pt>
                <c:pt idx="295">
                  <c:v>50.169998</c:v>
                </c:pt>
                <c:pt idx="296">
                  <c:v>49.330002</c:v>
                </c:pt>
                <c:pt idx="297">
                  <c:v>49.68</c:v>
                </c:pt>
                <c:pt idx="298">
                  <c:v>44.369999</c:v>
                </c:pt>
                <c:pt idx="299">
                  <c:v>43.610000999999997</c:v>
                </c:pt>
                <c:pt idx="300">
                  <c:v>41.18</c:v>
                </c:pt>
                <c:pt idx="301">
                  <c:v>42.360000999999997</c:v>
                </c:pt>
                <c:pt idx="302">
                  <c:v>43.740001999999997</c:v>
                </c:pt>
                <c:pt idx="303">
                  <c:v>40.799999</c:v>
                </c:pt>
                <c:pt idx="304">
                  <c:v>40.060001</c:v>
                </c:pt>
                <c:pt idx="305">
                  <c:v>43.68</c:v>
                </c:pt>
                <c:pt idx="306">
                  <c:v>45.889999000000003</c:v>
                </c:pt>
                <c:pt idx="307">
                  <c:v>43.23</c:v>
                </c:pt>
                <c:pt idx="308">
                  <c:v>42.93</c:v>
                </c:pt>
                <c:pt idx="309">
                  <c:v>42.25</c:v>
                </c:pt>
                <c:pt idx="310">
                  <c:v>40.360000999999997</c:v>
                </c:pt>
                <c:pt idx="311">
                  <c:v>41.040000999999997</c:v>
                </c:pt>
                <c:pt idx="312">
                  <c:v>45.540000999999997</c:v>
                </c:pt>
                <c:pt idx="313">
                  <c:v>44.139999000000003</c:v>
                </c:pt>
                <c:pt idx="314">
                  <c:v>42.279998999999997</c:v>
                </c:pt>
                <c:pt idx="315">
                  <c:v>42.040000999999997</c:v>
                </c:pt>
                <c:pt idx="316">
                  <c:v>39.700001</c:v>
                </c:pt>
                <c:pt idx="317">
                  <c:v>40.93</c:v>
                </c:pt>
                <c:pt idx="318">
                  <c:v>40.389999000000003</c:v>
                </c:pt>
                <c:pt idx="319">
                  <c:v>38.849997999999999</c:v>
                </c:pt>
                <c:pt idx="320">
                  <c:v>36.529998999999997</c:v>
                </c:pt>
                <c:pt idx="321">
                  <c:v>37.810001</c:v>
                </c:pt>
                <c:pt idx="322">
                  <c:v>37.669998</c:v>
                </c:pt>
                <c:pt idx="323">
                  <c:v>36.169998</c:v>
                </c:pt>
                <c:pt idx="324">
                  <c:v>35.790000999999997</c:v>
                </c:pt>
                <c:pt idx="325">
                  <c:v>33.939999</c:v>
                </c:pt>
                <c:pt idx="326">
                  <c:v>39.18</c:v>
                </c:pt>
                <c:pt idx="327">
                  <c:v>37.139999000000003</c:v>
                </c:pt>
                <c:pt idx="328">
                  <c:v>38.099997999999999</c:v>
                </c:pt>
                <c:pt idx="329">
                  <c:v>37.150002000000001</c:v>
                </c:pt>
                <c:pt idx="330">
                  <c:v>36.82</c:v>
                </c:pt>
                <c:pt idx="331">
                  <c:v>38.32</c:v>
                </c:pt>
                <c:pt idx="332">
                  <c:v>37.950001</c:v>
                </c:pt>
                <c:pt idx="333">
                  <c:v>36.080002</c:v>
                </c:pt>
                <c:pt idx="334">
                  <c:v>36.5</c:v>
                </c:pt>
                <c:pt idx="335">
                  <c:v>35.299999</c:v>
                </c:pt>
                <c:pt idx="336">
                  <c:v>34.529998999999997</c:v>
                </c:pt>
                <c:pt idx="337">
                  <c:v>33.360000999999997</c:v>
                </c:pt>
                <c:pt idx="338">
                  <c:v>32.450001</c:v>
                </c:pt>
                <c:pt idx="339">
                  <c:v>33.439999</c:v>
                </c:pt>
                <c:pt idx="340">
                  <c:v>32.049999</c:v>
                </c:pt>
                <c:pt idx="341">
                  <c:v>32.869999</c:v>
                </c:pt>
                <c:pt idx="342">
                  <c:v>31.799999</c:v>
                </c:pt>
                <c:pt idx="343">
                  <c:v>33.650002000000001</c:v>
                </c:pt>
                <c:pt idx="344">
                  <c:v>31.370000999999998</c:v>
                </c:pt>
                <c:pt idx="345">
                  <c:v>33.119999</c:v>
                </c:pt>
                <c:pt idx="346">
                  <c:v>30.24</c:v>
                </c:pt>
                <c:pt idx="347">
                  <c:v>28.799999</c:v>
                </c:pt>
                <c:pt idx="348">
                  <c:v>29.030000999999999</c:v>
                </c:pt>
                <c:pt idx="349">
                  <c:v>31.35</c:v>
                </c:pt>
                <c:pt idx="350">
                  <c:v>32.630001</c:v>
                </c:pt>
                <c:pt idx="351">
                  <c:v>30.620000999999998</c:v>
                </c:pt>
                <c:pt idx="352">
                  <c:v>32.360000999999997</c:v>
                </c:pt>
                <c:pt idx="353">
                  <c:v>31.67</c:v>
                </c:pt>
                <c:pt idx="354">
                  <c:v>28.92</c:v>
                </c:pt>
                <c:pt idx="355">
                  <c:v>30.040001</c:v>
                </c:pt>
                <c:pt idx="356">
                  <c:v>29.629999000000002</c:v>
                </c:pt>
                <c:pt idx="357">
                  <c:v>31.02</c:v>
                </c:pt>
                <c:pt idx="358">
                  <c:v>30.18</c:v>
                </c:pt>
                <c:pt idx="359">
                  <c:v>29.620000999999998</c:v>
                </c:pt>
                <c:pt idx="360">
                  <c:v>29.77</c:v>
                </c:pt>
                <c:pt idx="361">
                  <c:v>28.27</c:v>
                </c:pt>
                <c:pt idx="362">
                  <c:v>28.459999</c:v>
                </c:pt>
                <c:pt idx="363">
                  <c:v>28.110001</c:v>
                </c:pt>
                <c:pt idx="364">
                  <c:v>28.15</c:v>
                </c:pt>
                <c:pt idx="365">
                  <c:v>30.809999000000001</c:v>
                </c:pt>
                <c:pt idx="366">
                  <c:v>32.68</c:v>
                </c:pt>
                <c:pt idx="367">
                  <c:v>31.540001</c:v>
                </c:pt>
                <c:pt idx="368">
                  <c:v>30.030000999999999</c:v>
                </c:pt>
                <c:pt idx="369">
                  <c:v>27.99</c:v>
                </c:pt>
                <c:pt idx="370">
                  <c:v>31.17</c:v>
                </c:pt>
                <c:pt idx="371">
                  <c:v>30.58</c:v>
                </c:pt>
                <c:pt idx="372">
                  <c:v>29.049999</c:v>
                </c:pt>
                <c:pt idx="373">
                  <c:v>26.360001</c:v>
                </c:pt>
                <c:pt idx="374">
                  <c:v>25.93</c:v>
                </c:pt>
                <c:pt idx="375">
                  <c:v>25.35</c:v>
                </c:pt>
                <c:pt idx="376">
                  <c:v>26.35</c:v>
                </c:pt>
                <c:pt idx="377">
                  <c:v>26.219999000000001</c:v>
                </c:pt>
                <c:pt idx="378">
                  <c:v>27.950001</c:v>
                </c:pt>
                <c:pt idx="379">
                  <c:v>29</c:v>
                </c:pt>
                <c:pt idx="380">
                  <c:v>30.85</c:v>
                </c:pt>
                <c:pt idx="381">
                  <c:v>31.299999</c:v>
                </c:pt>
                <c:pt idx="382">
                  <c:v>29.780000999999999</c:v>
                </c:pt>
                <c:pt idx="383">
                  <c:v>29.02</c:v>
                </c:pt>
                <c:pt idx="384">
                  <c:v>26.309999000000001</c:v>
                </c:pt>
                <c:pt idx="385">
                  <c:v>25.02</c:v>
                </c:pt>
                <c:pt idx="386">
                  <c:v>25.889999</c:v>
                </c:pt>
                <c:pt idx="387">
                  <c:v>25.42</c:v>
                </c:pt>
                <c:pt idx="388">
                  <c:v>24.34</c:v>
                </c:pt>
                <c:pt idx="389">
                  <c:v>24.4</c:v>
                </c:pt>
                <c:pt idx="390">
                  <c:v>23.870000999999998</c:v>
                </c:pt>
                <c:pt idx="391">
                  <c:v>23.469999000000001</c:v>
                </c:pt>
                <c:pt idx="392">
                  <c:v>23.43</c:v>
                </c:pt>
                <c:pt idx="393">
                  <c:v>23.09</c:v>
                </c:pt>
                <c:pt idx="394">
                  <c:v>24.280000999999999</c:v>
                </c:pt>
                <c:pt idx="395">
                  <c:v>25.01</c:v>
                </c:pt>
                <c:pt idx="396">
                  <c:v>25.610001</c:v>
                </c:pt>
                <c:pt idx="397">
                  <c:v>25.4</c:v>
                </c:pt>
                <c:pt idx="398">
                  <c:v>25.92</c:v>
                </c:pt>
                <c:pt idx="399">
                  <c:v>25.559999000000001</c:v>
                </c:pt>
                <c:pt idx="400">
                  <c:v>24.889999</c:v>
                </c:pt>
                <c:pt idx="401">
                  <c:v>24.9</c:v>
                </c:pt>
                <c:pt idx="402">
                  <c:v>25.67</c:v>
                </c:pt>
                <c:pt idx="403">
                  <c:v>24.76</c:v>
                </c:pt>
                <c:pt idx="404">
                  <c:v>24.99</c:v>
                </c:pt>
                <c:pt idx="405">
                  <c:v>25.99</c:v>
                </c:pt>
                <c:pt idx="406">
                  <c:v>25.450001</c:v>
                </c:pt>
                <c:pt idx="407">
                  <c:v>24.709999</c:v>
                </c:pt>
                <c:pt idx="408">
                  <c:v>24.27</c:v>
                </c:pt>
                <c:pt idx="409">
                  <c:v>27.889999</c:v>
                </c:pt>
                <c:pt idx="410">
                  <c:v>26.18</c:v>
                </c:pt>
                <c:pt idx="411">
                  <c:v>26.26</c:v>
                </c:pt>
                <c:pt idx="412">
                  <c:v>25.09</c:v>
                </c:pt>
                <c:pt idx="413">
                  <c:v>25.01</c:v>
                </c:pt>
                <c:pt idx="414">
                  <c:v>25.139999</c:v>
                </c:pt>
                <c:pt idx="415">
                  <c:v>24.92</c:v>
                </c:pt>
                <c:pt idx="416">
                  <c:v>24.950001</c:v>
                </c:pt>
                <c:pt idx="417">
                  <c:v>24.68</c:v>
                </c:pt>
                <c:pt idx="418">
                  <c:v>24.76</c:v>
                </c:pt>
                <c:pt idx="419">
                  <c:v>26.01</c:v>
                </c:pt>
                <c:pt idx="420">
                  <c:v>29.15</c:v>
                </c:pt>
                <c:pt idx="421">
                  <c:v>28.9</c:v>
                </c:pt>
                <c:pt idx="422">
                  <c:v>27.1</c:v>
                </c:pt>
                <c:pt idx="423">
                  <c:v>25.26</c:v>
                </c:pt>
                <c:pt idx="424">
                  <c:v>25.620000999999998</c:v>
                </c:pt>
                <c:pt idx="425">
                  <c:v>24.32</c:v>
                </c:pt>
                <c:pt idx="426">
                  <c:v>23.549999</c:v>
                </c:pt>
                <c:pt idx="427">
                  <c:v>24.15</c:v>
                </c:pt>
                <c:pt idx="428">
                  <c:v>23.860001</c:v>
                </c:pt>
                <c:pt idx="429">
                  <c:v>23.42</c:v>
                </c:pt>
                <c:pt idx="430">
                  <c:v>23.690000999999999</c:v>
                </c:pt>
                <c:pt idx="431">
                  <c:v>23.65</c:v>
                </c:pt>
                <c:pt idx="432">
                  <c:v>23.92</c:v>
                </c:pt>
                <c:pt idx="433">
                  <c:v>24.059999000000001</c:v>
                </c:pt>
                <c:pt idx="434">
                  <c:v>23.08</c:v>
                </c:pt>
                <c:pt idx="435">
                  <c:v>23.49</c:v>
                </c:pt>
                <c:pt idx="436">
                  <c:v>24.950001</c:v>
                </c:pt>
                <c:pt idx="437">
                  <c:v>25.610001</c:v>
                </c:pt>
                <c:pt idx="438">
                  <c:v>24.879999000000002</c:v>
                </c:pt>
                <c:pt idx="439">
                  <c:v>25.190000999999999</c:v>
                </c:pt>
                <c:pt idx="440">
                  <c:v>25.610001</c:v>
                </c:pt>
                <c:pt idx="441">
                  <c:v>28.27</c:v>
                </c:pt>
                <c:pt idx="442">
                  <c:v>28.68</c:v>
                </c:pt>
                <c:pt idx="443">
                  <c:v>26.84</c:v>
                </c:pt>
                <c:pt idx="444">
                  <c:v>25.700001</c:v>
                </c:pt>
                <c:pt idx="445">
                  <c:v>24.68</c:v>
                </c:pt>
                <c:pt idx="446">
                  <c:v>24.18</c:v>
                </c:pt>
                <c:pt idx="447">
                  <c:v>23.120000999999998</c:v>
                </c:pt>
                <c:pt idx="448">
                  <c:v>23.01</c:v>
                </c:pt>
                <c:pt idx="449">
                  <c:v>22.99</c:v>
                </c:pt>
                <c:pt idx="450">
                  <c:v>22.860001</c:v>
                </c:pt>
                <c:pt idx="451">
                  <c:v>21.719999000000001</c:v>
                </c:pt>
                <c:pt idx="452">
                  <c:v>21.43</c:v>
                </c:pt>
                <c:pt idx="453">
                  <c:v>21.49</c:v>
                </c:pt>
                <c:pt idx="454">
                  <c:v>20.9</c:v>
                </c:pt>
                <c:pt idx="455">
                  <c:v>22.219999000000001</c:v>
                </c:pt>
                <c:pt idx="456">
                  <c:v>20.690000999999999</c:v>
                </c:pt>
                <c:pt idx="457">
                  <c:v>22.27</c:v>
                </c:pt>
                <c:pt idx="458">
                  <c:v>24.309999000000001</c:v>
                </c:pt>
                <c:pt idx="459">
                  <c:v>24.83</c:v>
                </c:pt>
                <c:pt idx="460">
                  <c:v>27.91</c:v>
                </c:pt>
                <c:pt idx="461">
                  <c:v>24.76</c:v>
                </c:pt>
                <c:pt idx="462">
                  <c:v>30.690000999999999</c:v>
                </c:pt>
                <c:pt idx="463">
                  <c:v>29.780000999999999</c:v>
                </c:pt>
                <c:pt idx="464">
                  <c:v>28.809999000000001</c:v>
                </c:pt>
                <c:pt idx="465">
                  <c:v>27.719999000000001</c:v>
                </c:pt>
                <c:pt idx="466">
                  <c:v>25.43</c:v>
                </c:pt>
                <c:pt idx="467">
                  <c:v>24.190000999999999</c:v>
                </c:pt>
                <c:pt idx="468">
                  <c:v>23.15</c:v>
                </c:pt>
                <c:pt idx="469">
                  <c:v>22.84</c:v>
                </c:pt>
                <c:pt idx="470">
                  <c:v>23.040001</c:v>
                </c:pt>
                <c:pt idx="471">
                  <c:v>24.24</c:v>
                </c:pt>
                <c:pt idx="472">
                  <c:v>23.360001</c:v>
                </c:pt>
                <c:pt idx="473">
                  <c:v>22.889999</c:v>
                </c:pt>
                <c:pt idx="474">
                  <c:v>22.41</c:v>
                </c:pt>
                <c:pt idx="475">
                  <c:v>21.629999000000002</c:v>
                </c:pt>
                <c:pt idx="476">
                  <c:v>22.629999000000002</c:v>
                </c:pt>
                <c:pt idx="477">
                  <c:v>22.190000999999999</c:v>
                </c:pt>
                <c:pt idx="478">
                  <c:v>21.16</c:v>
                </c:pt>
                <c:pt idx="479">
                  <c:v>20.469999000000001</c:v>
                </c:pt>
                <c:pt idx="480">
                  <c:v>20.48</c:v>
                </c:pt>
                <c:pt idx="481">
                  <c:v>24.74</c:v>
                </c:pt>
                <c:pt idx="482">
                  <c:v>24.51</c:v>
                </c:pt>
                <c:pt idx="483">
                  <c:v>21.92</c:v>
                </c:pt>
                <c:pt idx="484">
                  <c:v>21.120000999999998</c:v>
                </c:pt>
                <c:pt idx="485">
                  <c:v>22.459999</c:v>
                </c:pt>
                <c:pt idx="486">
                  <c:v>21.25</c:v>
                </c:pt>
                <c:pt idx="487">
                  <c:v>22.1</c:v>
                </c:pt>
                <c:pt idx="488">
                  <c:v>23.690000999999999</c:v>
                </c:pt>
                <c:pt idx="489">
                  <c:v>22.66</c:v>
                </c:pt>
                <c:pt idx="490">
                  <c:v>22.32</c:v>
                </c:pt>
                <c:pt idx="491">
                  <c:v>21.59</c:v>
                </c:pt>
                <c:pt idx="492">
                  <c:v>21.15</c:v>
                </c:pt>
                <c:pt idx="493">
                  <c:v>21.49</c:v>
                </c:pt>
                <c:pt idx="494">
                  <c:v>20.540001</c:v>
                </c:pt>
                <c:pt idx="495">
                  <c:v>22.51</c:v>
                </c:pt>
                <c:pt idx="496">
                  <c:v>21.68</c:v>
                </c:pt>
                <c:pt idx="497">
                  <c:v>20.49</c:v>
                </c:pt>
                <c:pt idx="498">
                  <c:v>19.540001</c:v>
                </c:pt>
                <c:pt idx="499">
                  <c:v>19.709999</c:v>
                </c:pt>
                <c:pt idx="500">
                  <c:v>19.469999000000001</c:v>
                </c:pt>
                <c:pt idx="501">
                  <c:v>19.93</c:v>
                </c:pt>
                <c:pt idx="502">
                  <c:v>20.010000000000002</c:v>
                </c:pt>
                <c:pt idx="503">
                  <c:v>19.959999</c:v>
                </c:pt>
                <c:pt idx="504">
                  <c:v>21.68</c:v>
                </c:pt>
                <c:pt idx="505">
                  <c:v>20.040001</c:v>
                </c:pt>
                <c:pt idx="506">
                  <c:v>19.350000000000001</c:v>
                </c:pt>
                <c:pt idx="507">
                  <c:v>19.16</c:v>
                </c:pt>
                <c:pt idx="508">
                  <c:v>19.059999000000001</c:v>
                </c:pt>
                <c:pt idx="509">
                  <c:v>18.129999000000002</c:v>
                </c:pt>
                <c:pt idx="510">
                  <c:v>17.549999</c:v>
                </c:pt>
                <c:pt idx="511">
                  <c:v>18.25</c:v>
                </c:pt>
                <c:pt idx="512">
                  <c:v>17.850000000000001</c:v>
                </c:pt>
                <c:pt idx="513">
                  <c:v>17.629999000000002</c:v>
                </c:pt>
                <c:pt idx="514">
                  <c:v>17.91</c:v>
                </c:pt>
                <c:pt idx="515">
                  <c:v>17.579999999999998</c:v>
                </c:pt>
                <c:pt idx="516">
                  <c:v>18.68</c:v>
                </c:pt>
                <c:pt idx="517">
                  <c:v>22.27</c:v>
                </c:pt>
                <c:pt idx="518">
                  <c:v>27.309999000000001</c:v>
                </c:pt>
                <c:pt idx="519">
                  <c:v>25.41</c:v>
                </c:pt>
                <c:pt idx="520">
                  <c:v>24.549999</c:v>
                </c:pt>
                <c:pt idx="521">
                  <c:v>23.139999</c:v>
                </c:pt>
                <c:pt idx="522">
                  <c:v>23.73</c:v>
                </c:pt>
                <c:pt idx="523">
                  <c:v>24.620000999999998</c:v>
                </c:pt>
                <c:pt idx="524">
                  <c:v>22.59</c:v>
                </c:pt>
                <c:pt idx="525">
                  <c:v>21.48</c:v>
                </c:pt>
                <c:pt idx="526">
                  <c:v>21.6</c:v>
                </c:pt>
                <c:pt idx="527">
                  <c:v>26.08</c:v>
                </c:pt>
                <c:pt idx="528">
                  <c:v>26.110001</c:v>
                </c:pt>
                <c:pt idx="529">
                  <c:v>26.51</c:v>
                </c:pt>
                <c:pt idx="530">
                  <c:v>26</c:v>
                </c:pt>
                <c:pt idx="531">
                  <c:v>25.4</c:v>
                </c:pt>
                <c:pt idx="532">
                  <c:v>23.959999</c:v>
                </c:pt>
                <c:pt idx="533">
                  <c:v>22.73</c:v>
                </c:pt>
                <c:pt idx="534">
                  <c:v>22.25</c:v>
                </c:pt>
                <c:pt idx="535">
                  <c:v>21.719999000000001</c:v>
                </c:pt>
                <c:pt idx="536">
                  <c:v>20.629999000000002</c:v>
                </c:pt>
                <c:pt idx="537">
                  <c:v>20.02</c:v>
                </c:pt>
                <c:pt idx="538">
                  <c:v>19.940000999999999</c:v>
                </c:pt>
                <c:pt idx="539">
                  <c:v>21.370000999999998</c:v>
                </c:pt>
                <c:pt idx="540">
                  <c:v>20.27</c:v>
                </c:pt>
                <c:pt idx="541">
                  <c:v>20.100000000000001</c:v>
                </c:pt>
                <c:pt idx="542">
                  <c:v>19.5</c:v>
                </c:pt>
                <c:pt idx="543">
                  <c:v>19.260000000000002</c:v>
                </c:pt>
                <c:pt idx="544">
                  <c:v>19.059999000000001</c:v>
                </c:pt>
                <c:pt idx="545">
                  <c:v>18.829999999999998</c:v>
                </c:pt>
                <c:pt idx="546">
                  <c:v>18.719999000000001</c:v>
                </c:pt>
                <c:pt idx="547">
                  <c:v>17.420000000000002</c:v>
                </c:pt>
                <c:pt idx="548">
                  <c:v>17.790001</c:v>
                </c:pt>
                <c:pt idx="549">
                  <c:v>17.920000000000002</c:v>
                </c:pt>
                <c:pt idx="550">
                  <c:v>18.57</c:v>
                </c:pt>
                <c:pt idx="551">
                  <c:v>18.059999000000001</c:v>
                </c:pt>
                <c:pt idx="552">
                  <c:v>17.579999999999998</c:v>
                </c:pt>
                <c:pt idx="553">
                  <c:v>18</c:v>
                </c:pt>
                <c:pt idx="554">
                  <c:v>17.690000999999999</c:v>
                </c:pt>
                <c:pt idx="555">
                  <c:v>16.91</c:v>
                </c:pt>
                <c:pt idx="556">
                  <c:v>16.620000999999998</c:v>
                </c:pt>
                <c:pt idx="557">
                  <c:v>16.969999000000001</c:v>
                </c:pt>
                <c:pt idx="558">
                  <c:v>16.870000999999998</c:v>
                </c:pt>
                <c:pt idx="559">
                  <c:v>16.350000000000001</c:v>
                </c:pt>
                <c:pt idx="560">
                  <c:v>17.549999</c:v>
                </c:pt>
                <c:pt idx="561">
                  <c:v>18.399999999999999</c:v>
                </c:pt>
                <c:pt idx="562">
                  <c:v>17.77</c:v>
                </c:pt>
                <c:pt idx="563">
                  <c:v>17.59</c:v>
                </c:pt>
                <c:pt idx="564">
                  <c:v>17.129999000000002</c:v>
                </c:pt>
                <c:pt idx="565">
                  <c:v>17.59</c:v>
                </c:pt>
                <c:pt idx="566">
                  <c:v>17.469999000000001</c:v>
                </c:pt>
                <c:pt idx="567">
                  <c:v>17.02</c:v>
                </c:pt>
                <c:pt idx="568">
                  <c:v>16.23</c:v>
                </c:pt>
                <c:pt idx="569">
                  <c:v>16.620000999999998</c:v>
                </c:pt>
                <c:pt idx="570">
                  <c:v>16.48</c:v>
                </c:pt>
                <c:pt idx="571">
                  <c:v>16.139999</c:v>
                </c:pt>
                <c:pt idx="572">
                  <c:v>15.58</c:v>
                </c:pt>
                <c:pt idx="573">
                  <c:v>16.200001</c:v>
                </c:pt>
                <c:pt idx="574">
                  <c:v>15.59</c:v>
                </c:pt>
                <c:pt idx="575">
                  <c:v>15.89</c:v>
                </c:pt>
                <c:pt idx="576">
                  <c:v>18.360001</c:v>
                </c:pt>
                <c:pt idx="577">
                  <c:v>17.34</c:v>
                </c:pt>
                <c:pt idx="578">
                  <c:v>15.73</c:v>
                </c:pt>
                <c:pt idx="579">
                  <c:v>16.32</c:v>
                </c:pt>
                <c:pt idx="580">
                  <c:v>16.469999000000001</c:v>
                </c:pt>
                <c:pt idx="581">
                  <c:v>16.620000999999998</c:v>
                </c:pt>
                <c:pt idx="582">
                  <c:v>17.469999000000001</c:v>
                </c:pt>
                <c:pt idx="583">
                  <c:v>22.809999000000001</c:v>
                </c:pt>
                <c:pt idx="584">
                  <c:v>21.08</c:v>
                </c:pt>
                <c:pt idx="585">
                  <c:v>18.440000999999999</c:v>
                </c:pt>
                <c:pt idx="586">
                  <c:v>22.049999</c:v>
                </c:pt>
                <c:pt idx="587">
                  <c:v>20.190000999999999</c:v>
                </c:pt>
                <c:pt idx="588">
                  <c:v>23.84</c:v>
                </c:pt>
                <c:pt idx="589">
                  <c:v>24.91</c:v>
                </c:pt>
                <c:pt idx="590">
                  <c:v>32.799999</c:v>
                </c:pt>
                <c:pt idx="591">
                  <c:v>40.950001</c:v>
                </c:pt>
                <c:pt idx="592">
                  <c:v>28.84</c:v>
                </c:pt>
                <c:pt idx="593">
                  <c:v>28.32</c:v>
                </c:pt>
                <c:pt idx="594">
                  <c:v>25.52</c:v>
                </c:pt>
                <c:pt idx="595">
                  <c:v>26.68</c:v>
                </c:pt>
                <c:pt idx="596">
                  <c:v>31.24</c:v>
                </c:pt>
                <c:pt idx="597">
                  <c:v>30.84</c:v>
                </c:pt>
                <c:pt idx="598">
                  <c:v>33.549999</c:v>
                </c:pt>
                <c:pt idx="599">
                  <c:v>35.32</c:v>
                </c:pt>
                <c:pt idx="600">
                  <c:v>45.790000999999997</c:v>
                </c:pt>
                <c:pt idx="601">
                  <c:v>40.099997999999999</c:v>
                </c:pt>
                <c:pt idx="602">
                  <c:v>38.32</c:v>
                </c:pt>
                <c:pt idx="603">
                  <c:v>34.610000999999997</c:v>
                </c:pt>
                <c:pt idx="604">
                  <c:v>35.020000000000003</c:v>
                </c:pt>
                <c:pt idx="605">
                  <c:v>29.68</c:v>
                </c:pt>
                <c:pt idx="606">
                  <c:v>32.07</c:v>
                </c:pt>
                <c:pt idx="607">
                  <c:v>35.540000999999997</c:v>
                </c:pt>
                <c:pt idx="608">
                  <c:v>30.17</c:v>
                </c:pt>
                <c:pt idx="609">
                  <c:v>29.459999</c:v>
                </c:pt>
                <c:pt idx="610">
                  <c:v>35.479999999999997</c:v>
                </c:pt>
                <c:pt idx="611">
                  <c:v>36.57</c:v>
                </c:pt>
                <c:pt idx="612">
                  <c:v>33.700001</c:v>
                </c:pt>
                <c:pt idx="613">
                  <c:v>33.729999999999997</c:v>
                </c:pt>
                <c:pt idx="614">
                  <c:v>30.57</c:v>
                </c:pt>
                <c:pt idx="615">
                  <c:v>28.790001</c:v>
                </c:pt>
                <c:pt idx="616">
                  <c:v>28.58</c:v>
                </c:pt>
                <c:pt idx="617">
                  <c:v>25.870000999999998</c:v>
                </c:pt>
                <c:pt idx="618">
                  <c:v>25.92</c:v>
                </c:pt>
                <c:pt idx="619">
                  <c:v>25.049999</c:v>
                </c:pt>
                <c:pt idx="620">
                  <c:v>23.950001</c:v>
                </c:pt>
                <c:pt idx="621">
                  <c:v>24.879999000000002</c:v>
                </c:pt>
                <c:pt idx="622">
                  <c:v>27.049999</c:v>
                </c:pt>
                <c:pt idx="623">
                  <c:v>26.91</c:v>
                </c:pt>
                <c:pt idx="624">
                  <c:v>29.74</c:v>
                </c:pt>
                <c:pt idx="625">
                  <c:v>28.530000999999999</c:v>
                </c:pt>
                <c:pt idx="626">
                  <c:v>29</c:v>
                </c:pt>
                <c:pt idx="627">
                  <c:v>34.130001</c:v>
                </c:pt>
                <c:pt idx="628">
                  <c:v>34.540000999999997</c:v>
                </c:pt>
                <c:pt idx="629">
                  <c:v>32.860000999999997</c:v>
                </c:pt>
                <c:pt idx="630">
                  <c:v>30.120000999999998</c:v>
                </c:pt>
                <c:pt idx="631">
                  <c:v>29.65</c:v>
                </c:pt>
                <c:pt idx="632">
                  <c:v>26.84</c:v>
                </c:pt>
                <c:pt idx="633">
                  <c:v>25.709999</c:v>
                </c:pt>
                <c:pt idx="634">
                  <c:v>24.98</c:v>
                </c:pt>
                <c:pt idx="635">
                  <c:v>24.43</c:v>
                </c:pt>
                <c:pt idx="636">
                  <c:v>24.559999000000001</c:v>
                </c:pt>
                <c:pt idx="637">
                  <c:v>24.889999</c:v>
                </c:pt>
                <c:pt idx="638">
                  <c:v>25.139999</c:v>
                </c:pt>
                <c:pt idx="639">
                  <c:v>26.25</c:v>
                </c:pt>
                <c:pt idx="640">
                  <c:v>25.969999000000001</c:v>
                </c:pt>
                <c:pt idx="641">
                  <c:v>23.93</c:v>
                </c:pt>
                <c:pt idx="642">
                  <c:v>25.639999</c:v>
                </c:pt>
                <c:pt idx="643">
                  <c:v>24.629999000000002</c:v>
                </c:pt>
                <c:pt idx="644">
                  <c:v>23.469999000000001</c:v>
                </c:pt>
                <c:pt idx="645">
                  <c:v>22.73</c:v>
                </c:pt>
                <c:pt idx="646">
                  <c:v>23.190000999999999</c:v>
                </c:pt>
                <c:pt idx="647">
                  <c:v>24.25</c:v>
                </c:pt>
                <c:pt idx="648">
                  <c:v>24.129999000000002</c:v>
                </c:pt>
                <c:pt idx="649">
                  <c:v>23.5</c:v>
                </c:pt>
                <c:pt idx="650">
                  <c:v>22.01</c:v>
                </c:pt>
                <c:pt idx="651">
                  <c:v>22.629999000000002</c:v>
                </c:pt>
                <c:pt idx="652">
                  <c:v>22.209999</c:v>
                </c:pt>
                <c:pt idx="653">
                  <c:v>22.1</c:v>
                </c:pt>
                <c:pt idx="654">
                  <c:v>21.74</c:v>
                </c:pt>
                <c:pt idx="655">
                  <c:v>22.139999</c:v>
                </c:pt>
                <c:pt idx="656">
                  <c:v>22.370000999999998</c:v>
                </c:pt>
                <c:pt idx="657">
                  <c:v>25.389999</c:v>
                </c:pt>
                <c:pt idx="658">
                  <c:v>25.73</c:v>
                </c:pt>
                <c:pt idx="659">
                  <c:v>26.24</c:v>
                </c:pt>
                <c:pt idx="660">
                  <c:v>26.1</c:v>
                </c:pt>
                <c:pt idx="661">
                  <c:v>24.33</c:v>
                </c:pt>
                <c:pt idx="662">
                  <c:v>24.59</c:v>
                </c:pt>
                <c:pt idx="663">
                  <c:v>26.440000999999999</c:v>
                </c:pt>
                <c:pt idx="664">
                  <c:v>25.49</c:v>
                </c:pt>
                <c:pt idx="665">
                  <c:v>25.66</c:v>
                </c:pt>
                <c:pt idx="666">
                  <c:v>27.459999</c:v>
                </c:pt>
                <c:pt idx="667">
                  <c:v>26.700001</c:v>
                </c:pt>
                <c:pt idx="668">
                  <c:v>27.370000999999998</c:v>
                </c:pt>
                <c:pt idx="669">
                  <c:v>24.450001</c:v>
                </c:pt>
                <c:pt idx="670">
                  <c:v>27.209999</c:v>
                </c:pt>
                <c:pt idx="671">
                  <c:v>26.049999</c:v>
                </c:pt>
                <c:pt idx="672">
                  <c:v>23.889999</c:v>
                </c:pt>
                <c:pt idx="673">
                  <c:v>23.190000999999999</c:v>
                </c:pt>
                <c:pt idx="674">
                  <c:v>21.309999000000001</c:v>
                </c:pt>
                <c:pt idx="675">
                  <c:v>23.799999</c:v>
                </c:pt>
                <c:pt idx="676">
                  <c:v>23.25</c:v>
                </c:pt>
                <c:pt idx="677">
                  <c:v>22.809999000000001</c:v>
                </c:pt>
                <c:pt idx="678">
                  <c:v>21.99</c:v>
                </c:pt>
                <c:pt idx="679">
                  <c:v>21.209999</c:v>
                </c:pt>
                <c:pt idx="680">
                  <c:v>21.559999000000001</c:v>
                </c:pt>
                <c:pt idx="681">
                  <c:v>22.1</c:v>
                </c:pt>
                <c:pt idx="682">
                  <c:v>21.719999000000001</c:v>
                </c:pt>
                <c:pt idx="683">
                  <c:v>22.01</c:v>
                </c:pt>
                <c:pt idx="684">
                  <c:v>21.5</c:v>
                </c:pt>
                <c:pt idx="685">
                  <c:v>22.35</c:v>
                </c:pt>
                <c:pt idx="686">
                  <c:v>22.51</c:v>
                </c:pt>
                <c:pt idx="687">
                  <c:v>23.870000999999998</c:v>
                </c:pt>
                <c:pt idx="688">
                  <c:v>21.709999</c:v>
                </c:pt>
                <c:pt idx="689">
                  <c:v>22.540001</c:v>
                </c:pt>
                <c:pt idx="690">
                  <c:v>22.6</c:v>
                </c:pt>
                <c:pt idx="691">
                  <c:v>23.25</c:v>
                </c:pt>
                <c:pt idx="692">
                  <c:v>23.700001</c:v>
                </c:pt>
                <c:pt idx="693">
                  <c:v>22.5</c:v>
                </c:pt>
                <c:pt idx="694">
                  <c:v>23.530000999999999</c:v>
                </c:pt>
                <c:pt idx="695">
                  <c:v>21.76</c:v>
                </c:pt>
                <c:pt idx="696">
                  <c:v>21.49</c:v>
                </c:pt>
                <c:pt idx="697">
                  <c:v>21.559999000000001</c:v>
                </c:pt>
                <c:pt idx="698">
                  <c:v>20.709999</c:v>
                </c:pt>
                <c:pt idx="699">
                  <c:v>18.959999</c:v>
                </c:pt>
                <c:pt idx="700">
                  <c:v>18.93</c:v>
                </c:pt>
                <c:pt idx="701">
                  <c:v>19.07</c:v>
                </c:pt>
                <c:pt idx="702">
                  <c:v>19.879999000000002</c:v>
                </c:pt>
                <c:pt idx="703">
                  <c:v>19.030000999999999</c:v>
                </c:pt>
                <c:pt idx="704">
                  <c:v>19.09</c:v>
                </c:pt>
                <c:pt idx="705">
                  <c:v>20.629999000000002</c:v>
                </c:pt>
                <c:pt idx="706">
                  <c:v>19.790001</c:v>
                </c:pt>
                <c:pt idx="707">
                  <c:v>19.27</c:v>
                </c:pt>
                <c:pt idx="708">
                  <c:v>18.780000999999999</c:v>
                </c:pt>
                <c:pt idx="709">
                  <c:v>19.850000000000001</c:v>
                </c:pt>
                <c:pt idx="710">
                  <c:v>20.219999000000001</c:v>
                </c:pt>
                <c:pt idx="711">
                  <c:v>20.709999</c:v>
                </c:pt>
                <c:pt idx="712">
                  <c:v>20.879999000000002</c:v>
                </c:pt>
                <c:pt idx="713">
                  <c:v>21.200001</c:v>
                </c:pt>
                <c:pt idx="714">
                  <c:v>21.83</c:v>
                </c:pt>
                <c:pt idx="715">
                  <c:v>21.57</c:v>
                </c:pt>
                <c:pt idx="716">
                  <c:v>19.559999000000001</c:v>
                </c:pt>
                <c:pt idx="717">
                  <c:v>18.52</c:v>
                </c:pt>
                <c:pt idx="718">
                  <c:v>18.260000000000002</c:v>
                </c:pt>
                <c:pt idx="719">
                  <c:v>18.290001</c:v>
                </c:pt>
                <c:pt idx="720">
                  <c:v>19.079999999999998</c:v>
                </c:pt>
                <c:pt idx="721">
                  <c:v>18.469999000000001</c:v>
                </c:pt>
                <c:pt idx="722">
                  <c:v>18.639999</c:v>
                </c:pt>
                <c:pt idx="723">
                  <c:v>20.610001</c:v>
                </c:pt>
                <c:pt idx="724">
                  <c:v>20.200001</c:v>
                </c:pt>
                <c:pt idx="725">
                  <c:v>22.58</c:v>
                </c:pt>
                <c:pt idx="726">
                  <c:v>21.76</c:v>
                </c:pt>
                <c:pt idx="727">
                  <c:v>18.75</c:v>
                </c:pt>
                <c:pt idx="728">
                  <c:v>18.040001</c:v>
                </c:pt>
                <c:pt idx="729">
                  <c:v>18.370000999999998</c:v>
                </c:pt>
                <c:pt idx="730">
                  <c:v>20.629999000000002</c:v>
                </c:pt>
                <c:pt idx="731">
                  <c:v>19.559999000000001</c:v>
                </c:pt>
                <c:pt idx="732">
                  <c:v>22.219999000000001</c:v>
                </c:pt>
                <c:pt idx="733">
                  <c:v>21.530000999999999</c:v>
                </c:pt>
                <c:pt idx="734">
                  <c:v>23.540001</c:v>
                </c:pt>
                <c:pt idx="735">
                  <c:v>21.360001</c:v>
                </c:pt>
                <c:pt idx="736">
                  <c:v>19.389999</c:v>
                </c:pt>
                <c:pt idx="737">
                  <c:v>18.010000000000002</c:v>
                </c:pt>
                <c:pt idx="738">
                  <c:v>18.02</c:v>
                </c:pt>
                <c:pt idx="739">
                  <c:v>17.989999999999998</c:v>
                </c:pt>
                <c:pt idx="740">
                  <c:v>17.739999999999998</c:v>
                </c:pt>
                <c:pt idx="741">
                  <c:v>17.25</c:v>
                </c:pt>
                <c:pt idx="742">
                  <c:v>17.610001</c:v>
                </c:pt>
                <c:pt idx="743">
                  <c:v>17.549999</c:v>
                </c:pt>
                <c:pt idx="744">
                  <c:v>17.610001</c:v>
                </c:pt>
                <c:pt idx="745">
                  <c:v>17.940000999999999</c:v>
                </c:pt>
                <c:pt idx="746">
                  <c:v>17.389999</c:v>
                </c:pt>
                <c:pt idx="747">
                  <c:v>16.110001</c:v>
                </c:pt>
                <c:pt idx="748">
                  <c:v>16.41</c:v>
                </c:pt>
                <c:pt idx="749">
                  <c:v>16.489999999999998</c:v>
                </c:pt>
                <c:pt idx="750">
                  <c:v>15.45</c:v>
                </c:pt>
                <c:pt idx="751">
                  <c:v>16.469999000000001</c:v>
                </c:pt>
                <c:pt idx="752">
                  <c:v>17.670000000000002</c:v>
                </c:pt>
                <c:pt idx="753">
                  <c:v>17.52</c:v>
                </c:pt>
                <c:pt idx="754">
                  <c:v>17.280000999999999</c:v>
                </c:pt>
                <c:pt idx="755">
                  <c:v>17.52</c:v>
                </c:pt>
                <c:pt idx="756">
                  <c:v>17.75</c:v>
                </c:pt>
                <c:pt idx="757">
                  <c:v>17.610001</c:v>
                </c:pt>
                <c:pt idx="758">
                  <c:v>17.379999000000002</c:v>
                </c:pt>
                <c:pt idx="759">
                  <c:v>17.02</c:v>
                </c:pt>
                <c:pt idx="760">
                  <c:v>17.399999999999999</c:v>
                </c:pt>
                <c:pt idx="761">
                  <c:v>17.139999</c:v>
                </c:pt>
                <c:pt idx="762">
                  <c:v>17.540001</c:v>
                </c:pt>
                <c:pt idx="763">
                  <c:v>16.889999</c:v>
                </c:pt>
                <c:pt idx="764">
                  <c:v>16.239999999999998</c:v>
                </c:pt>
                <c:pt idx="765">
                  <c:v>16.389999</c:v>
                </c:pt>
                <c:pt idx="766">
                  <c:v>15.46</c:v>
                </c:pt>
                <c:pt idx="767">
                  <c:v>15.87</c:v>
                </c:pt>
                <c:pt idx="768">
                  <c:v>17.309999000000001</c:v>
                </c:pt>
                <c:pt idx="769">
                  <c:v>17.989999999999998</c:v>
                </c:pt>
                <c:pt idx="770">
                  <c:v>18.469999000000001</c:v>
                </c:pt>
                <c:pt idx="771">
                  <c:v>17.649999999999999</c:v>
                </c:pt>
                <c:pt idx="772">
                  <c:v>17.59</c:v>
                </c:pt>
                <c:pt idx="773">
                  <c:v>16.639999</c:v>
                </c:pt>
                <c:pt idx="774">
                  <c:v>16.149999999999999</c:v>
                </c:pt>
                <c:pt idx="775">
                  <c:v>20.040001</c:v>
                </c:pt>
                <c:pt idx="776">
                  <c:v>19.530000999999999</c:v>
                </c:pt>
                <c:pt idx="777">
                  <c:v>17.629999000000002</c:v>
                </c:pt>
                <c:pt idx="778">
                  <c:v>17.299999</c:v>
                </c:pt>
                <c:pt idx="779">
                  <c:v>16.690000999999999</c:v>
                </c:pt>
                <c:pt idx="780">
                  <c:v>15.93</c:v>
                </c:pt>
                <c:pt idx="781">
                  <c:v>16.280000999999999</c:v>
                </c:pt>
                <c:pt idx="782">
                  <c:v>15.81</c:v>
                </c:pt>
                <c:pt idx="783">
                  <c:v>15.87</c:v>
                </c:pt>
                <c:pt idx="784">
                  <c:v>16.09</c:v>
                </c:pt>
                <c:pt idx="785">
                  <c:v>15.69</c:v>
                </c:pt>
                <c:pt idx="786">
                  <c:v>15.95</c:v>
                </c:pt>
                <c:pt idx="787">
                  <c:v>16.370000999999998</c:v>
                </c:pt>
                <c:pt idx="788">
                  <c:v>16.719999000000001</c:v>
                </c:pt>
                <c:pt idx="789">
                  <c:v>16.59</c:v>
                </c:pt>
                <c:pt idx="790">
                  <c:v>16.43</c:v>
                </c:pt>
                <c:pt idx="791">
                  <c:v>20.799999</c:v>
                </c:pt>
                <c:pt idx="792">
                  <c:v>22.129999000000002</c:v>
                </c:pt>
                <c:pt idx="793">
                  <c:v>21.32</c:v>
                </c:pt>
                <c:pt idx="794">
                  <c:v>19.219999000000001</c:v>
                </c:pt>
                <c:pt idx="795">
                  <c:v>18.350000000000001</c:v>
                </c:pt>
                <c:pt idx="796">
                  <c:v>21.01</c:v>
                </c:pt>
                <c:pt idx="797">
                  <c:v>20.700001</c:v>
                </c:pt>
                <c:pt idx="798">
                  <c:v>18.600000000000001</c:v>
                </c:pt>
                <c:pt idx="799">
                  <c:v>19.059999000000001</c:v>
                </c:pt>
                <c:pt idx="800">
                  <c:v>20.66</c:v>
                </c:pt>
                <c:pt idx="801">
                  <c:v>19.82</c:v>
                </c:pt>
                <c:pt idx="802">
                  <c:v>20.219999000000001</c:v>
                </c:pt>
                <c:pt idx="803">
                  <c:v>21.879999000000002</c:v>
                </c:pt>
                <c:pt idx="804">
                  <c:v>20.079999999999998</c:v>
                </c:pt>
                <c:pt idx="805">
                  <c:v>21.129999000000002</c:v>
                </c:pt>
                <c:pt idx="806">
                  <c:v>24.32</c:v>
                </c:pt>
                <c:pt idx="807">
                  <c:v>29.4</c:v>
                </c:pt>
                <c:pt idx="808">
                  <c:v>26.370000999999998</c:v>
                </c:pt>
                <c:pt idx="809">
                  <c:v>24.440000999999999</c:v>
                </c:pt>
                <c:pt idx="810">
                  <c:v>20.610001</c:v>
                </c:pt>
                <c:pt idx="811">
                  <c:v>20.209999</c:v>
                </c:pt>
                <c:pt idx="812">
                  <c:v>19.170000000000002</c:v>
                </c:pt>
                <c:pt idx="813">
                  <c:v>18</c:v>
                </c:pt>
                <c:pt idx="814">
                  <c:v>17.91</c:v>
                </c:pt>
                <c:pt idx="815">
                  <c:v>19.440000999999999</c:v>
                </c:pt>
                <c:pt idx="816">
                  <c:v>18.16</c:v>
                </c:pt>
                <c:pt idx="817">
                  <c:v>17.709999</c:v>
                </c:pt>
                <c:pt idx="818">
                  <c:v>17.739999999999998</c:v>
                </c:pt>
                <c:pt idx="819">
                  <c:v>17.399999999999999</c:v>
                </c:pt>
                <c:pt idx="820">
                  <c:v>17.5</c:v>
                </c:pt>
                <c:pt idx="821">
                  <c:v>17.25</c:v>
                </c:pt>
                <c:pt idx="822">
                  <c:v>16.899999999999999</c:v>
                </c:pt>
                <c:pt idx="823">
                  <c:v>17.110001</c:v>
                </c:pt>
                <c:pt idx="824">
                  <c:v>17.870000999999998</c:v>
                </c:pt>
                <c:pt idx="825">
                  <c:v>16.59</c:v>
                </c:pt>
                <c:pt idx="826">
                  <c:v>17.09</c:v>
                </c:pt>
                <c:pt idx="827">
                  <c:v>16.920000000000002</c:v>
                </c:pt>
                <c:pt idx="828">
                  <c:v>16.27</c:v>
                </c:pt>
                <c:pt idx="829">
                  <c:v>15.32</c:v>
                </c:pt>
                <c:pt idx="830">
                  <c:v>16.959999</c:v>
                </c:pt>
                <c:pt idx="831">
                  <c:v>15.83</c:v>
                </c:pt>
                <c:pt idx="832">
                  <c:v>15.07</c:v>
                </c:pt>
                <c:pt idx="833">
                  <c:v>14.69</c:v>
                </c:pt>
                <c:pt idx="834">
                  <c:v>15.77</c:v>
                </c:pt>
                <c:pt idx="835">
                  <c:v>15.62</c:v>
                </c:pt>
                <c:pt idx="836">
                  <c:v>15.35</c:v>
                </c:pt>
                <c:pt idx="837">
                  <c:v>14.62</c:v>
                </c:pt>
                <c:pt idx="838">
                  <c:v>14.75</c:v>
                </c:pt>
                <c:pt idx="839">
                  <c:v>15.99</c:v>
                </c:pt>
                <c:pt idx="840">
                  <c:v>16.700001</c:v>
                </c:pt>
                <c:pt idx="841">
                  <c:v>17.079999999999998</c:v>
                </c:pt>
                <c:pt idx="842">
                  <c:v>18.200001</c:v>
                </c:pt>
                <c:pt idx="843">
                  <c:v>18.399999999999999</c:v>
                </c:pt>
                <c:pt idx="844">
                  <c:v>17.16</c:v>
                </c:pt>
                <c:pt idx="845">
                  <c:v>15.91</c:v>
                </c:pt>
                <c:pt idx="846">
                  <c:v>16.950001</c:v>
                </c:pt>
                <c:pt idx="847">
                  <c:v>16.030000999999999</c:v>
                </c:pt>
                <c:pt idx="848">
                  <c:v>17.07</c:v>
                </c:pt>
                <c:pt idx="849">
                  <c:v>18.239999999999998</c:v>
                </c:pt>
                <c:pt idx="850">
                  <c:v>17.549999</c:v>
                </c:pt>
                <c:pt idx="851">
                  <c:v>16.23</c:v>
                </c:pt>
                <c:pt idx="852">
                  <c:v>15.52</c:v>
                </c:pt>
                <c:pt idx="853">
                  <c:v>17.43</c:v>
                </c:pt>
                <c:pt idx="854">
                  <c:v>18.27</c:v>
                </c:pt>
                <c:pt idx="855">
                  <c:v>17.82</c:v>
                </c:pt>
                <c:pt idx="856">
                  <c:v>17.07</c:v>
                </c:pt>
                <c:pt idx="857">
                  <c:v>16.09</c:v>
                </c:pt>
                <c:pt idx="858">
                  <c:v>15.98</c:v>
                </c:pt>
                <c:pt idx="859">
                  <c:v>15.45</c:v>
                </c:pt>
                <c:pt idx="860">
                  <c:v>18.299999</c:v>
                </c:pt>
                <c:pt idx="861">
                  <c:v>18.09</c:v>
                </c:pt>
                <c:pt idx="862">
                  <c:v>17.950001</c:v>
                </c:pt>
                <c:pt idx="863">
                  <c:v>18.489999999999998</c:v>
                </c:pt>
                <c:pt idx="864">
                  <c:v>18.07</c:v>
                </c:pt>
                <c:pt idx="865">
                  <c:v>18.790001</c:v>
                </c:pt>
                <c:pt idx="866">
                  <c:v>17.77</c:v>
                </c:pt>
                <c:pt idx="867">
                  <c:v>18.860001</c:v>
                </c:pt>
                <c:pt idx="868">
                  <c:v>19.610001</c:v>
                </c:pt>
                <c:pt idx="869">
                  <c:v>18.260000000000002</c:v>
                </c:pt>
                <c:pt idx="870">
                  <c:v>21.32</c:v>
                </c:pt>
                <c:pt idx="871">
                  <c:v>22.73</c:v>
                </c:pt>
                <c:pt idx="872">
                  <c:v>21.85</c:v>
                </c:pt>
                <c:pt idx="873">
                  <c:v>19.989999999999998</c:v>
                </c:pt>
                <c:pt idx="874">
                  <c:v>18.860001</c:v>
                </c:pt>
                <c:pt idx="875">
                  <c:v>18.52</c:v>
                </c:pt>
                <c:pt idx="876">
                  <c:v>19.290001</c:v>
                </c:pt>
                <c:pt idx="877">
                  <c:v>21.1</c:v>
                </c:pt>
                <c:pt idx="878">
                  <c:v>20.559999000000001</c:v>
                </c:pt>
                <c:pt idx="879">
                  <c:v>19.170000000000002</c:v>
                </c:pt>
                <c:pt idx="880">
                  <c:v>17.27</c:v>
                </c:pt>
                <c:pt idx="881">
                  <c:v>16.52</c:v>
                </c:pt>
                <c:pt idx="882">
                  <c:v>15.87</c:v>
                </c:pt>
                <c:pt idx="883">
                  <c:v>16.059999000000001</c:v>
                </c:pt>
                <c:pt idx="884">
                  <c:v>16.34</c:v>
                </c:pt>
                <c:pt idx="885">
                  <c:v>15.95</c:v>
                </c:pt>
                <c:pt idx="886">
                  <c:v>15.95</c:v>
                </c:pt>
                <c:pt idx="887">
                  <c:v>18.389999</c:v>
                </c:pt>
                <c:pt idx="888">
                  <c:v>19.870000999999998</c:v>
                </c:pt>
                <c:pt idx="889">
                  <c:v>19.91</c:v>
                </c:pt>
                <c:pt idx="890">
                  <c:v>20.799999</c:v>
                </c:pt>
                <c:pt idx="891">
                  <c:v>19.530000999999999</c:v>
                </c:pt>
                <c:pt idx="892">
                  <c:v>20.950001</c:v>
                </c:pt>
                <c:pt idx="893">
                  <c:v>19.209999</c:v>
                </c:pt>
                <c:pt idx="894">
                  <c:v>19.09</c:v>
                </c:pt>
                <c:pt idx="895">
                  <c:v>17.559999000000001</c:v>
                </c:pt>
                <c:pt idx="896">
                  <c:v>17.52</c:v>
                </c:pt>
                <c:pt idx="897">
                  <c:v>19.350000000000001</c:v>
                </c:pt>
                <c:pt idx="898">
                  <c:v>20.23</c:v>
                </c:pt>
                <c:pt idx="899">
                  <c:v>22.98</c:v>
                </c:pt>
                <c:pt idx="900">
                  <c:v>23.74</c:v>
                </c:pt>
                <c:pt idx="901">
                  <c:v>25.25</c:v>
                </c:pt>
                <c:pt idx="902">
                  <c:v>23.66</c:v>
                </c:pt>
                <c:pt idx="903">
                  <c:v>24.790001</c:v>
                </c:pt>
                <c:pt idx="904">
                  <c:v>23.379999000000002</c:v>
                </c:pt>
                <c:pt idx="905">
                  <c:v>31.66</c:v>
                </c:pt>
                <c:pt idx="906">
                  <c:v>32</c:v>
                </c:pt>
                <c:pt idx="907">
                  <c:v>48</c:v>
                </c:pt>
                <c:pt idx="908">
                  <c:v>35.060001</c:v>
                </c:pt>
                <c:pt idx="909">
                  <c:v>42.990001999999997</c:v>
                </c:pt>
                <c:pt idx="910">
                  <c:v>39</c:v>
                </c:pt>
                <c:pt idx="911">
                  <c:v>36.360000999999997</c:v>
                </c:pt>
                <c:pt idx="912">
                  <c:v>31.870000999999998</c:v>
                </c:pt>
                <c:pt idx="913">
                  <c:v>32.849997999999999</c:v>
                </c:pt>
                <c:pt idx="914">
                  <c:v>31.58</c:v>
                </c:pt>
                <c:pt idx="915">
                  <c:v>42.669998</c:v>
                </c:pt>
                <c:pt idx="916">
                  <c:v>43.049999</c:v>
                </c:pt>
                <c:pt idx="917">
                  <c:v>42.439999</c:v>
                </c:pt>
                <c:pt idx="918">
                  <c:v>36.270000000000003</c:v>
                </c:pt>
                <c:pt idx="919">
                  <c:v>35.900002000000001</c:v>
                </c:pt>
                <c:pt idx="920">
                  <c:v>39.759998000000003</c:v>
                </c:pt>
                <c:pt idx="921">
                  <c:v>35.590000000000003</c:v>
                </c:pt>
                <c:pt idx="922">
                  <c:v>32.279998999999997</c:v>
                </c:pt>
                <c:pt idx="923">
                  <c:v>32.889999000000003</c:v>
                </c:pt>
                <c:pt idx="924">
                  <c:v>31.620000999999998</c:v>
                </c:pt>
                <c:pt idx="925">
                  <c:v>31.82</c:v>
                </c:pt>
                <c:pt idx="926">
                  <c:v>33.919998</c:v>
                </c:pt>
                <c:pt idx="927">
                  <c:v>37</c:v>
                </c:pt>
                <c:pt idx="928">
                  <c:v>33.380001</c:v>
                </c:pt>
                <c:pt idx="929">
                  <c:v>34.32</c:v>
                </c:pt>
                <c:pt idx="930">
                  <c:v>38.520000000000003</c:v>
                </c:pt>
                <c:pt idx="931">
                  <c:v>38.590000000000003</c:v>
                </c:pt>
                <c:pt idx="932">
                  <c:v>36.909999999999997</c:v>
                </c:pt>
                <c:pt idx="933">
                  <c:v>34.599997999999999</c:v>
                </c:pt>
                <c:pt idx="934">
                  <c:v>31.969999000000001</c:v>
                </c:pt>
                <c:pt idx="935">
                  <c:v>30.98</c:v>
                </c:pt>
                <c:pt idx="936">
                  <c:v>32.729999999999997</c:v>
                </c:pt>
                <c:pt idx="937">
                  <c:v>32.860000999999997</c:v>
                </c:pt>
                <c:pt idx="938">
                  <c:v>37.32</c:v>
                </c:pt>
                <c:pt idx="939">
                  <c:v>41.349997999999999</c:v>
                </c:pt>
                <c:pt idx="940">
                  <c:v>41.25</c:v>
                </c:pt>
                <c:pt idx="941">
                  <c:v>39.020000000000003</c:v>
                </c:pt>
                <c:pt idx="942">
                  <c:v>37.709999000000003</c:v>
                </c:pt>
                <c:pt idx="943">
                  <c:v>41.080002</c:v>
                </c:pt>
                <c:pt idx="944">
                  <c:v>38.840000000000003</c:v>
                </c:pt>
                <c:pt idx="945">
                  <c:v>42.959999000000003</c:v>
                </c:pt>
                <c:pt idx="946">
                  <c:v>45.450001</c:v>
                </c:pt>
                <c:pt idx="947">
                  <c:v>40.82</c:v>
                </c:pt>
                <c:pt idx="948">
                  <c:v>37.810001</c:v>
                </c:pt>
                <c:pt idx="949">
                  <c:v>36.270000000000003</c:v>
                </c:pt>
                <c:pt idx="950">
                  <c:v>36.200001</c:v>
                </c:pt>
                <c:pt idx="951">
                  <c:v>33.020000000000003</c:v>
                </c:pt>
                <c:pt idx="952">
                  <c:v>32.860000999999997</c:v>
                </c:pt>
                <c:pt idx="953">
                  <c:v>31.26</c:v>
                </c:pt>
                <c:pt idx="954">
                  <c:v>30.700001</c:v>
                </c:pt>
                <c:pt idx="955">
                  <c:v>28.24</c:v>
                </c:pt>
                <c:pt idx="956">
                  <c:v>33.389999000000003</c:v>
                </c:pt>
                <c:pt idx="957">
                  <c:v>31.559999000000001</c:v>
                </c:pt>
                <c:pt idx="958">
                  <c:v>34.439999</c:v>
                </c:pt>
                <c:pt idx="959">
                  <c:v>34.779998999999997</c:v>
                </c:pt>
                <c:pt idx="960">
                  <c:v>31.32</c:v>
                </c:pt>
                <c:pt idx="961">
                  <c:v>29.26</c:v>
                </c:pt>
                <c:pt idx="962">
                  <c:v>32.220001000000003</c:v>
                </c:pt>
                <c:pt idx="963">
                  <c:v>29.860001</c:v>
                </c:pt>
                <c:pt idx="964">
                  <c:v>25.459999</c:v>
                </c:pt>
                <c:pt idx="965">
                  <c:v>24.530000999999999</c:v>
                </c:pt>
                <c:pt idx="966">
                  <c:v>29.959999</c:v>
                </c:pt>
                <c:pt idx="967">
                  <c:v>34.770000000000003</c:v>
                </c:pt>
                <c:pt idx="968">
                  <c:v>32.740001999999997</c:v>
                </c:pt>
                <c:pt idx="969">
                  <c:v>30.5</c:v>
                </c:pt>
                <c:pt idx="970">
                  <c:v>30.16</c:v>
                </c:pt>
                <c:pt idx="971">
                  <c:v>29.85</c:v>
                </c:pt>
                <c:pt idx="972">
                  <c:v>27.48</c:v>
                </c:pt>
                <c:pt idx="973">
                  <c:v>36.159999999999997</c:v>
                </c:pt>
                <c:pt idx="974">
                  <c:v>32.810001</c:v>
                </c:pt>
                <c:pt idx="975">
                  <c:v>30.040001</c:v>
                </c:pt>
                <c:pt idx="976">
                  <c:v>31.129999000000002</c:v>
                </c:pt>
                <c:pt idx="977">
                  <c:v>31.219999000000001</c:v>
                </c:pt>
                <c:pt idx="978">
                  <c:v>33.509998000000003</c:v>
                </c:pt>
                <c:pt idx="979">
                  <c:v>34.509998000000003</c:v>
                </c:pt>
                <c:pt idx="980">
                  <c:v>32</c:v>
                </c:pt>
                <c:pt idx="981">
                  <c:v>32.909999999999997</c:v>
                </c:pt>
                <c:pt idx="982">
                  <c:v>31.969999000000001</c:v>
                </c:pt>
                <c:pt idx="983">
                  <c:v>33.979999999999997</c:v>
                </c:pt>
                <c:pt idx="984">
                  <c:v>34.470001000000003</c:v>
                </c:pt>
                <c:pt idx="985">
                  <c:v>32.130001</c:v>
                </c:pt>
                <c:pt idx="986">
                  <c:v>30.639999</c:v>
                </c:pt>
                <c:pt idx="987">
                  <c:v>27.799999</c:v>
                </c:pt>
                <c:pt idx="988">
                  <c:v>27.41</c:v>
                </c:pt>
                <c:pt idx="989">
                  <c:v>27.52</c:v>
                </c:pt>
                <c:pt idx="990">
                  <c:v>27.84</c:v>
                </c:pt>
                <c:pt idx="991">
                  <c:v>28.129999000000002</c:v>
                </c:pt>
                <c:pt idx="992">
                  <c:v>28.67</c:v>
                </c:pt>
                <c:pt idx="993">
                  <c:v>30.59</c:v>
                </c:pt>
                <c:pt idx="994">
                  <c:v>26.379999000000002</c:v>
                </c:pt>
                <c:pt idx="995">
                  <c:v>25.67</c:v>
                </c:pt>
                <c:pt idx="996">
                  <c:v>25.41</c:v>
                </c:pt>
                <c:pt idx="997">
                  <c:v>26.040001</c:v>
                </c:pt>
                <c:pt idx="998">
                  <c:v>25.110001</c:v>
                </c:pt>
                <c:pt idx="999">
                  <c:v>24.290001</c:v>
                </c:pt>
                <c:pt idx="1000">
                  <c:v>24.92</c:v>
                </c:pt>
                <c:pt idx="1001">
                  <c:v>23.219999000000001</c:v>
                </c:pt>
                <c:pt idx="1002">
                  <c:v>21.43</c:v>
                </c:pt>
                <c:pt idx="1003">
                  <c:v>21.16</c:v>
                </c:pt>
                <c:pt idx="1004">
                  <c:v>20.73</c:v>
                </c:pt>
                <c:pt idx="1005">
                  <c:v>21.91</c:v>
                </c:pt>
                <c:pt idx="1006">
                  <c:v>23.52</c:v>
                </c:pt>
                <c:pt idx="1007">
                  <c:v>22.65</c:v>
                </c:pt>
                <c:pt idx="1008">
                  <c:v>23.4</c:v>
                </c:pt>
                <c:pt idx="1009">
                  <c:v>22.969999000000001</c:v>
                </c:pt>
                <c:pt idx="1010">
                  <c:v>22.219999000000001</c:v>
                </c:pt>
                <c:pt idx="1011">
                  <c:v>21.48</c:v>
                </c:pt>
                <c:pt idx="1012">
                  <c:v>20.629999000000002</c:v>
                </c:pt>
                <c:pt idx="1013">
                  <c:v>21.07</c:v>
                </c:pt>
                <c:pt idx="1014">
                  <c:v>20.690000999999999</c:v>
                </c:pt>
                <c:pt idx="1015">
                  <c:v>21.049999</c:v>
                </c:pt>
                <c:pt idx="1016">
                  <c:v>20.469999000000001</c:v>
                </c:pt>
                <c:pt idx="1017">
                  <c:v>20.91</c:v>
                </c:pt>
                <c:pt idx="1018">
                  <c:v>22.200001</c:v>
                </c:pt>
                <c:pt idx="1019">
                  <c:v>20.889999</c:v>
                </c:pt>
                <c:pt idx="1020">
                  <c:v>19.870000999999998</c:v>
                </c:pt>
                <c:pt idx="1021">
                  <c:v>18.280000999999999</c:v>
                </c:pt>
                <c:pt idx="1022">
                  <c:v>18.670000000000002</c:v>
                </c:pt>
                <c:pt idx="1023">
                  <c:v>18.91</c:v>
                </c:pt>
                <c:pt idx="1024">
                  <c:v>18.309999000000001</c:v>
                </c:pt>
                <c:pt idx="1025">
                  <c:v>18.57</c:v>
                </c:pt>
                <c:pt idx="1026">
                  <c:v>18.530000999999999</c:v>
                </c:pt>
                <c:pt idx="1027">
                  <c:v>19.399999999999999</c:v>
                </c:pt>
                <c:pt idx="1028">
                  <c:v>19.440000999999999</c:v>
                </c:pt>
                <c:pt idx="1029">
                  <c:v>18.549999</c:v>
                </c:pt>
                <c:pt idx="1030">
                  <c:v>17.98</c:v>
                </c:pt>
                <c:pt idx="1031">
                  <c:v>17.100000000000001</c:v>
                </c:pt>
                <c:pt idx="1032">
                  <c:v>17.760000000000002</c:v>
                </c:pt>
                <c:pt idx="1033">
                  <c:v>17.649999999999999</c:v>
                </c:pt>
                <c:pt idx="1034">
                  <c:v>18.16</c:v>
                </c:pt>
                <c:pt idx="1035">
                  <c:v>18.629999000000002</c:v>
                </c:pt>
                <c:pt idx="1036">
                  <c:v>20.790001</c:v>
                </c:pt>
                <c:pt idx="1037">
                  <c:v>19.040001</c:v>
                </c:pt>
                <c:pt idx="1038">
                  <c:v>19.540001</c:v>
                </c:pt>
                <c:pt idx="1039">
                  <c:v>21.139999</c:v>
                </c:pt>
                <c:pt idx="1040">
                  <c:v>19.219999000000001</c:v>
                </c:pt>
                <c:pt idx="1041">
                  <c:v>17.780000999999999</c:v>
                </c:pt>
                <c:pt idx="1042">
                  <c:v>18.190000999999999</c:v>
                </c:pt>
                <c:pt idx="1043">
                  <c:v>18.190000999999999</c:v>
                </c:pt>
                <c:pt idx="1044">
                  <c:v>16.799999</c:v>
                </c:pt>
                <c:pt idx="1045">
                  <c:v>17.309999000000001</c:v>
                </c:pt>
                <c:pt idx="1046">
                  <c:v>18.190000999999999</c:v>
                </c:pt>
                <c:pt idx="1047">
                  <c:v>17.959999</c:v>
                </c:pt>
                <c:pt idx="1048">
                  <c:v>18.43</c:v>
                </c:pt>
                <c:pt idx="1049">
                  <c:v>17.260000000000002</c:v>
                </c:pt>
                <c:pt idx="1050">
                  <c:v>17.290001</c:v>
                </c:pt>
                <c:pt idx="1051">
                  <c:v>18.049999</c:v>
                </c:pt>
                <c:pt idx="1052">
                  <c:v>20.870000999999998</c:v>
                </c:pt>
                <c:pt idx="1053">
                  <c:v>19.07</c:v>
                </c:pt>
                <c:pt idx="1054">
                  <c:v>17.950001</c:v>
                </c:pt>
                <c:pt idx="1055">
                  <c:v>17.110001</c:v>
                </c:pt>
                <c:pt idx="1056">
                  <c:v>15.64</c:v>
                </c:pt>
                <c:pt idx="1057">
                  <c:v>14.8</c:v>
                </c:pt>
                <c:pt idx="1058">
                  <c:v>15.31</c:v>
                </c:pt>
                <c:pt idx="1059">
                  <c:v>15.42</c:v>
                </c:pt>
                <c:pt idx="1060">
                  <c:v>14.47</c:v>
                </c:pt>
                <c:pt idx="1061">
                  <c:v>15.04</c:v>
                </c:pt>
                <c:pt idx="1062">
                  <c:v>15.58</c:v>
                </c:pt>
                <c:pt idx="1063">
                  <c:v>15.13</c:v>
                </c:pt>
                <c:pt idx="1064">
                  <c:v>15.57</c:v>
                </c:pt>
                <c:pt idx="1065">
                  <c:v>14.82</c:v>
                </c:pt>
                <c:pt idx="1066">
                  <c:v>14.26</c:v>
                </c:pt>
                <c:pt idx="1067">
                  <c:v>15.59</c:v>
                </c:pt>
                <c:pt idx="1068">
                  <c:v>15.47</c:v>
                </c:pt>
                <c:pt idx="1069">
                  <c:v>15.48</c:v>
                </c:pt>
                <c:pt idx="1070">
                  <c:v>15.5</c:v>
                </c:pt>
                <c:pt idx="1071">
                  <c:v>15.64</c:v>
                </c:pt>
                <c:pt idx="1072">
                  <c:v>15.66</c:v>
                </c:pt>
                <c:pt idx="1073">
                  <c:v>16.440000999999999</c:v>
                </c:pt>
                <c:pt idx="1074">
                  <c:v>16.700001</c:v>
                </c:pt>
                <c:pt idx="1075">
                  <c:v>18.809999000000001</c:v>
                </c:pt>
                <c:pt idx="1076">
                  <c:v>20.389999</c:v>
                </c:pt>
                <c:pt idx="1077">
                  <c:v>20.02</c:v>
                </c:pt>
                <c:pt idx="1078">
                  <c:v>17.200001</c:v>
                </c:pt>
                <c:pt idx="1079">
                  <c:v>19.549999</c:v>
                </c:pt>
                <c:pt idx="1080">
                  <c:v>19.549999</c:v>
                </c:pt>
                <c:pt idx="1081">
                  <c:v>18.459999</c:v>
                </c:pt>
                <c:pt idx="1082">
                  <c:v>18.639999</c:v>
                </c:pt>
                <c:pt idx="1083">
                  <c:v>18.360001</c:v>
                </c:pt>
                <c:pt idx="1084">
                  <c:v>17.440000999999999</c:v>
                </c:pt>
                <c:pt idx="1085">
                  <c:v>18.969999000000001</c:v>
                </c:pt>
                <c:pt idx="1086">
                  <c:v>18.100000000000001</c:v>
                </c:pt>
                <c:pt idx="1087">
                  <c:v>16.82</c:v>
                </c:pt>
                <c:pt idx="1088">
                  <c:v>16.239999999999998</c:v>
                </c:pt>
                <c:pt idx="1089">
                  <c:v>16.32</c:v>
                </c:pt>
                <c:pt idx="1090">
                  <c:v>17.149999999999999</c:v>
                </c:pt>
                <c:pt idx="1091">
                  <c:v>16.600000000000001</c:v>
                </c:pt>
                <c:pt idx="1092">
                  <c:v>16.879999000000002</c:v>
                </c:pt>
                <c:pt idx="1093">
                  <c:v>17.559999000000001</c:v>
                </c:pt>
                <c:pt idx="1094">
                  <c:v>19.16</c:v>
                </c:pt>
                <c:pt idx="1095">
                  <c:v>18.940000999999999</c:v>
                </c:pt>
                <c:pt idx="1096">
                  <c:v>19.049999</c:v>
                </c:pt>
                <c:pt idx="1097">
                  <c:v>20.079999999999998</c:v>
                </c:pt>
                <c:pt idx="1098">
                  <c:v>18.829999999999998</c:v>
                </c:pt>
                <c:pt idx="1099">
                  <c:v>19.889999</c:v>
                </c:pt>
                <c:pt idx="1100">
                  <c:v>21.870000999999998</c:v>
                </c:pt>
                <c:pt idx="1101">
                  <c:v>21.969999000000001</c:v>
                </c:pt>
                <c:pt idx="1102">
                  <c:v>22.27</c:v>
                </c:pt>
                <c:pt idx="1103">
                  <c:v>24.49</c:v>
                </c:pt>
                <c:pt idx="1104">
                  <c:v>25.1</c:v>
                </c:pt>
                <c:pt idx="1105">
                  <c:v>22.01</c:v>
                </c:pt>
                <c:pt idx="1106">
                  <c:v>22.48</c:v>
                </c:pt>
                <c:pt idx="1107">
                  <c:v>22.33</c:v>
                </c:pt>
                <c:pt idx="1108">
                  <c:v>21.540001</c:v>
                </c:pt>
                <c:pt idx="1109">
                  <c:v>21.76</c:v>
                </c:pt>
                <c:pt idx="1110">
                  <c:v>21.030000999999999</c:v>
                </c:pt>
                <c:pt idx="1111">
                  <c:v>24.139999</c:v>
                </c:pt>
                <c:pt idx="1112">
                  <c:v>24.059999000000001</c:v>
                </c:pt>
                <c:pt idx="1113">
                  <c:v>26.66</c:v>
                </c:pt>
                <c:pt idx="1114">
                  <c:v>26.120000999999998</c:v>
                </c:pt>
                <c:pt idx="1115">
                  <c:v>24.68</c:v>
                </c:pt>
                <c:pt idx="1116">
                  <c:v>22.16</c:v>
                </c:pt>
                <c:pt idx="1117">
                  <c:v>21.719999000000001</c:v>
                </c:pt>
                <c:pt idx="1118">
                  <c:v>21.23</c:v>
                </c:pt>
                <c:pt idx="1119">
                  <c:v>23.559999000000001</c:v>
                </c:pt>
                <c:pt idx="1120">
                  <c:v>22.09</c:v>
                </c:pt>
                <c:pt idx="1121">
                  <c:v>24.27</c:v>
                </c:pt>
                <c:pt idx="1122">
                  <c:v>21.68</c:v>
                </c:pt>
                <c:pt idx="1123">
                  <c:v>21.110001</c:v>
                </c:pt>
                <c:pt idx="1124">
                  <c:v>18.32</c:v>
                </c:pt>
                <c:pt idx="1125">
                  <c:v>18.379999000000002</c:v>
                </c:pt>
                <c:pt idx="1126">
                  <c:v>17.239999999999998</c:v>
                </c:pt>
                <c:pt idx="1127">
                  <c:v>20.079999999999998</c:v>
                </c:pt>
                <c:pt idx="1128">
                  <c:v>18.110001</c:v>
                </c:pt>
                <c:pt idx="1129">
                  <c:v>20.379999000000002</c:v>
                </c:pt>
                <c:pt idx="1130">
                  <c:v>19.719999000000001</c:v>
                </c:pt>
                <c:pt idx="1131">
                  <c:v>19.450001</c:v>
                </c:pt>
                <c:pt idx="1132">
                  <c:v>19.709999</c:v>
                </c:pt>
                <c:pt idx="1133">
                  <c:v>17.079999999999998</c:v>
                </c:pt>
                <c:pt idx="1134">
                  <c:v>16.799999</c:v>
                </c:pt>
                <c:pt idx="1135">
                  <c:v>16.66</c:v>
                </c:pt>
                <c:pt idx="1136">
                  <c:v>17.5</c:v>
                </c:pt>
                <c:pt idx="1137">
                  <c:v>17.100000000000001</c:v>
                </c:pt>
                <c:pt idx="1138">
                  <c:v>17.98</c:v>
                </c:pt>
                <c:pt idx="1139">
                  <c:v>18.719999000000001</c:v>
                </c:pt>
                <c:pt idx="1140">
                  <c:v>17.950001</c:v>
                </c:pt>
                <c:pt idx="1141">
                  <c:v>18.329999999999998</c:v>
                </c:pt>
                <c:pt idx="1142">
                  <c:v>16.739999999999998</c:v>
                </c:pt>
                <c:pt idx="1143">
                  <c:v>17.110001</c:v>
                </c:pt>
                <c:pt idx="1144">
                  <c:v>16.48</c:v>
                </c:pt>
                <c:pt idx="1145">
                  <c:v>16.16</c:v>
                </c:pt>
                <c:pt idx="1146">
                  <c:v>15.45</c:v>
                </c:pt>
                <c:pt idx="1147">
                  <c:v>16.27</c:v>
                </c:pt>
                <c:pt idx="1148">
                  <c:v>18.620000999999998</c:v>
                </c:pt>
                <c:pt idx="1149">
                  <c:v>20.469999000000001</c:v>
                </c:pt>
                <c:pt idx="1150">
                  <c:v>19.34</c:v>
                </c:pt>
                <c:pt idx="1151">
                  <c:v>17.530000999999999</c:v>
                </c:pt>
                <c:pt idx="1152">
                  <c:v>16.700001</c:v>
                </c:pt>
                <c:pt idx="1153">
                  <c:v>18.030000999999999</c:v>
                </c:pt>
                <c:pt idx="1154">
                  <c:v>18.93</c:v>
                </c:pt>
                <c:pt idx="1155">
                  <c:v>18.959999</c:v>
                </c:pt>
                <c:pt idx="1156">
                  <c:v>17.57</c:v>
                </c:pt>
                <c:pt idx="1157">
                  <c:v>15.64</c:v>
                </c:pt>
                <c:pt idx="1158">
                  <c:v>15.95</c:v>
                </c:pt>
                <c:pt idx="1159">
                  <c:v>15.99</c:v>
                </c:pt>
                <c:pt idx="1160">
                  <c:v>15.32</c:v>
                </c:pt>
                <c:pt idx="1161">
                  <c:v>15.28</c:v>
                </c:pt>
                <c:pt idx="1162">
                  <c:v>14.74</c:v>
                </c:pt>
                <c:pt idx="1163">
                  <c:v>13.7</c:v>
                </c:pt>
                <c:pt idx="1164">
                  <c:v>14.85</c:v>
                </c:pt>
                <c:pt idx="1165">
                  <c:v>14.63</c:v>
                </c:pt>
                <c:pt idx="1166">
                  <c:v>14.29</c:v>
                </c:pt>
                <c:pt idx="1167">
                  <c:v>13.45</c:v>
                </c:pt>
                <c:pt idx="1168">
                  <c:v>14.02</c:v>
                </c:pt>
                <c:pt idx="1169">
                  <c:v>15.02</c:v>
                </c:pt>
                <c:pt idx="1170">
                  <c:v>15.11</c:v>
                </c:pt>
                <c:pt idx="1171">
                  <c:v>15.96</c:v>
                </c:pt>
                <c:pt idx="1172">
                  <c:v>15.18</c:v>
                </c:pt>
                <c:pt idx="1173">
                  <c:v>16.350000000000001</c:v>
                </c:pt>
                <c:pt idx="1174">
                  <c:v>16.489999999999998</c:v>
                </c:pt>
                <c:pt idx="1175">
                  <c:v>17.059999000000001</c:v>
                </c:pt>
                <c:pt idx="1176">
                  <c:v>17.829999999999998</c:v>
                </c:pt>
                <c:pt idx="1177">
                  <c:v>17.469999000000001</c:v>
                </c:pt>
                <c:pt idx="1178">
                  <c:v>17.98</c:v>
                </c:pt>
                <c:pt idx="1179">
                  <c:v>17.739999999999998</c:v>
                </c:pt>
                <c:pt idx="1180">
                  <c:v>15.6</c:v>
                </c:pt>
                <c:pt idx="1181">
                  <c:v>14.38</c:v>
                </c:pt>
                <c:pt idx="1182">
                  <c:v>16.280000999999999</c:v>
                </c:pt>
                <c:pt idx="1183">
                  <c:v>16.41</c:v>
                </c:pt>
                <c:pt idx="1184">
                  <c:v>15.8</c:v>
                </c:pt>
                <c:pt idx="1185">
                  <c:v>14.05</c:v>
                </c:pt>
                <c:pt idx="1186">
                  <c:v>14.51</c:v>
                </c:pt>
                <c:pt idx="1187">
                  <c:v>14.59</c:v>
                </c:pt>
                <c:pt idx="1188">
                  <c:v>14.18</c:v>
                </c:pt>
                <c:pt idx="1189">
                  <c:v>13.88</c:v>
                </c:pt>
                <c:pt idx="1190">
                  <c:v>14.07</c:v>
                </c:pt>
                <c:pt idx="1191">
                  <c:v>13.98</c:v>
                </c:pt>
                <c:pt idx="1192">
                  <c:v>14.15</c:v>
                </c:pt>
                <c:pt idx="1193">
                  <c:v>15.43</c:v>
                </c:pt>
                <c:pt idx="1194">
                  <c:v>16.809999000000001</c:v>
                </c:pt>
                <c:pt idx="1195">
                  <c:v>14.84</c:v>
                </c:pt>
                <c:pt idx="1196">
                  <c:v>15.73</c:v>
                </c:pt>
                <c:pt idx="1197">
                  <c:v>16.32</c:v>
                </c:pt>
                <c:pt idx="1198">
                  <c:v>15.71</c:v>
                </c:pt>
                <c:pt idx="1199">
                  <c:v>15.43</c:v>
                </c:pt>
                <c:pt idx="1200">
                  <c:v>14.55</c:v>
                </c:pt>
                <c:pt idx="1201">
                  <c:v>14.33</c:v>
                </c:pt>
                <c:pt idx="1202">
                  <c:v>15.11</c:v>
                </c:pt>
                <c:pt idx="1203">
                  <c:v>16.370000999999998</c:v>
                </c:pt>
                <c:pt idx="1204">
                  <c:v>16.290001</c:v>
                </c:pt>
                <c:pt idx="1205">
                  <c:v>15.59</c:v>
                </c:pt>
                <c:pt idx="1206">
                  <c:v>16.139999</c:v>
                </c:pt>
                <c:pt idx="1207">
                  <c:v>15.27</c:v>
                </c:pt>
                <c:pt idx="1208">
                  <c:v>15.22</c:v>
                </c:pt>
                <c:pt idx="1209">
                  <c:v>15.07</c:v>
                </c:pt>
                <c:pt idx="1210">
                  <c:v>15.03</c:v>
                </c:pt>
                <c:pt idx="1211">
                  <c:v>17.059999000000001</c:v>
                </c:pt>
                <c:pt idx="1212">
                  <c:v>16.620000999999998</c:v>
                </c:pt>
                <c:pt idx="1213">
                  <c:v>18.829999999999998</c:v>
                </c:pt>
                <c:pt idx="1214">
                  <c:v>18.329999999999998</c:v>
                </c:pt>
                <c:pt idx="1215">
                  <c:v>18.120000999999998</c:v>
                </c:pt>
                <c:pt idx="1216">
                  <c:v>17.809999000000001</c:v>
                </c:pt>
                <c:pt idx="1217">
                  <c:v>18.600000000000001</c:v>
                </c:pt>
                <c:pt idx="1218">
                  <c:v>16.690000999999999</c:v>
                </c:pt>
                <c:pt idx="1219">
                  <c:v>17.59</c:v>
                </c:pt>
                <c:pt idx="1220">
                  <c:v>18.420000000000002</c:v>
                </c:pt>
                <c:pt idx="1221">
                  <c:v>17.579999999999998</c:v>
                </c:pt>
                <c:pt idx="1222">
                  <c:v>19.079999999999998</c:v>
                </c:pt>
                <c:pt idx="1223">
                  <c:v>18.489999999999998</c:v>
                </c:pt>
                <c:pt idx="1224">
                  <c:v>18.610001</c:v>
                </c:pt>
                <c:pt idx="1225">
                  <c:v>16.68</c:v>
                </c:pt>
                <c:pt idx="1226">
                  <c:v>16.649999999999999</c:v>
                </c:pt>
                <c:pt idx="1227">
                  <c:v>17.920000000000002</c:v>
                </c:pt>
                <c:pt idx="1228">
                  <c:v>17.989999999999998</c:v>
                </c:pt>
                <c:pt idx="1229">
                  <c:v>16.41</c:v>
                </c:pt>
                <c:pt idx="1230">
                  <c:v>15.24</c:v>
                </c:pt>
                <c:pt idx="1231">
                  <c:v>15.08</c:v>
                </c:pt>
                <c:pt idx="1232">
                  <c:v>15.31</c:v>
                </c:pt>
                <c:pt idx="1233">
                  <c:v>15.14</c:v>
                </c:pt>
                <c:pt idx="1234">
                  <c:v>15.5</c:v>
                </c:pt>
                <c:pt idx="1235">
                  <c:v>15.92</c:v>
                </c:pt>
                <c:pt idx="1236">
                  <c:v>15.51</c:v>
                </c:pt>
                <c:pt idx="1237">
                  <c:v>15.06</c:v>
                </c:pt>
                <c:pt idx="1238">
                  <c:v>15.87</c:v>
                </c:pt>
                <c:pt idx="1239">
                  <c:v>16.639999</c:v>
                </c:pt>
                <c:pt idx="1240">
                  <c:v>17.120000999999998</c:v>
                </c:pt>
                <c:pt idx="1241">
                  <c:v>16.459999</c:v>
                </c:pt>
                <c:pt idx="1242">
                  <c:v>16.579999999999998</c:v>
                </c:pt>
                <c:pt idx="1243">
                  <c:v>15.9</c:v>
                </c:pt>
                <c:pt idx="1244">
                  <c:v>16.049999</c:v>
                </c:pt>
                <c:pt idx="1245">
                  <c:v>15.57</c:v>
                </c:pt>
                <c:pt idx="1246">
                  <c:v>15.95</c:v>
                </c:pt>
                <c:pt idx="1247">
                  <c:v>16.559999000000001</c:v>
                </c:pt>
                <c:pt idx="1248">
                  <c:v>17</c:v>
                </c:pt>
                <c:pt idx="1249">
                  <c:v>16.34</c:v>
                </c:pt>
                <c:pt idx="1250">
                  <c:v>15.57</c:v>
                </c:pt>
                <c:pt idx="1251">
                  <c:v>17.360001</c:v>
                </c:pt>
                <c:pt idx="1252">
                  <c:v>17.670000000000002</c:v>
                </c:pt>
                <c:pt idx="1253">
                  <c:v>17.84</c:v>
                </c:pt>
                <c:pt idx="1254">
                  <c:v>17.84</c:v>
                </c:pt>
                <c:pt idx="1255">
                  <c:v>19.48</c:v>
                </c:pt>
                <c:pt idx="1256">
                  <c:v>19.469999000000001</c:v>
                </c:pt>
                <c:pt idx="1257">
                  <c:v>22.719999000000001</c:v>
                </c:pt>
                <c:pt idx="1258">
                  <c:v>18.02</c:v>
                </c:pt>
                <c:pt idx="1259">
                  <c:v>14.68</c:v>
                </c:pt>
                <c:pt idx="1260">
                  <c:v>14.56</c:v>
                </c:pt>
                <c:pt idx="1261">
                  <c:v>13.83</c:v>
                </c:pt>
                <c:pt idx="1262">
                  <c:v>13.79</c:v>
                </c:pt>
                <c:pt idx="1263">
                  <c:v>13.62</c:v>
                </c:pt>
                <c:pt idx="1264">
                  <c:v>13.81</c:v>
                </c:pt>
                <c:pt idx="1265">
                  <c:v>13.49</c:v>
                </c:pt>
                <c:pt idx="1266">
                  <c:v>13.36</c:v>
                </c:pt>
                <c:pt idx="1267">
                  <c:v>13.52</c:v>
                </c:pt>
                <c:pt idx="1268">
                  <c:v>13.55</c:v>
                </c:pt>
                <c:pt idx="1269">
                  <c:v>13.42</c:v>
                </c:pt>
                <c:pt idx="1270">
                  <c:v>13.57</c:v>
                </c:pt>
                <c:pt idx="1271">
                  <c:v>12.46</c:v>
                </c:pt>
                <c:pt idx="1272">
                  <c:v>12.43</c:v>
                </c:pt>
                <c:pt idx="1273">
                  <c:v>12.46</c:v>
                </c:pt>
                <c:pt idx="1274">
                  <c:v>12.69</c:v>
                </c:pt>
                <c:pt idx="1275">
                  <c:v>12.89</c:v>
                </c:pt>
                <c:pt idx="1276">
                  <c:v>13.57</c:v>
                </c:pt>
                <c:pt idx="1277">
                  <c:v>13.31</c:v>
                </c:pt>
                <c:pt idx="1278">
                  <c:v>14.32</c:v>
                </c:pt>
                <c:pt idx="1279">
                  <c:v>14.28</c:v>
                </c:pt>
                <c:pt idx="1280">
                  <c:v>12.9</c:v>
                </c:pt>
                <c:pt idx="1281">
                  <c:v>14.67</c:v>
                </c:pt>
                <c:pt idx="1282">
                  <c:v>13.72</c:v>
                </c:pt>
                <c:pt idx="1283">
                  <c:v>13.41</c:v>
                </c:pt>
                <c:pt idx="1284">
                  <c:v>13.5</c:v>
                </c:pt>
                <c:pt idx="1285">
                  <c:v>13.02</c:v>
                </c:pt>
                <c:pt idx="1286">
                  <c:v>12.94</c:v>
                </c:pt>
                <c:pt idx="1287">
                  <c:v>12.64</c:v>
                </c:pt>
                <c:pt idx="1288">
                  <c:v>12.98</c:v>
                </c:pt>
                <c:pt idx="1289">
                  <c:v>12.66</c:v>
                </c:pt>
                <c:pt idx="1290">
                  <c:v>12.46</c:v>
                </c:pt>
                <c:pt idx="1291">
                  <c:v>12.31</c:v>
                </c:pt>
                <c:pt idx="1292">
                  <c:v>14.68</c:v>
                </c:pt>
                <c:pt idx="1293">
                  <c:v>15.22</c:v>
                </c:pt>
                <c:pt idx="1294">
                  <c:v>14.17</c:v>
                </c:pt>
                <c:pt idx="1295">
                  <c:v>18.989999999999998</c:v>
                </c:pt>
                <c:pt idx="1296">
                  <c:v>16.870000999999998</c:v>
                </c:pt>
                <c:pt idx="1297">
                  <c:v>14.73</c:v>
                </c:pt>
                <c:pt idx="1298">
                  <c:v>15.51</c:v>
                </c:pt>
                <c:pt idx="1299">
                  <c:v>15.36</c:v>
                </c:pt>
                <c:pt idx="1300">
                  <c:v>14.01</c:v>
                </c:pt>
                <c:pt idx="1301">
                  <c:v>13.48</c:v>
                </c:pt>
                <c:pt idx="1302">
                  <c:v>13.53</c:v>
                </c:pt>
                <c:pt idx="1303">
                  <c:v>13.06</c:v>
                </c:pt>
                <c:pt idx="1304">
                  <c:v>12.59</c:v>
                </c:pt>
                <c:pt idx="1305">
                  <c:v>11.56</c:v>
                </c:pt>
                <c:pt idx="1306">
                  <c:v>12.27</c:v>
                </c:pt>
                <c:pt idx="1307">
                  <c:v>11.83</c:v>
                </c:pt>
                <c:pt idx="1308">
                  <c:v>11.3</c:v>
                </c:pt>
                <c:pt idx="1309">
                  <c:v>11.3</c:v>
                </c:pt>
                <c:pt idx="1310">
                  <c:v>13.36</c:v>
                </c:pt>
                <c:pt idx="1311">
                  <c:v>14.39</c:v>
                </c:pt>
                <c:pt idx="1312">
                  <c:v>12.67</c:v>
                </c:pt>
                <c:pt idx="1313">
                  <c:v>13.99</c:v>
                </c:pt>
                <c:pt idx="1314">
                  <c:v>13.57</c:v>
                </c:pt>
                <c:pt idx="1315">
                  <c:v>13.74</c:v>
                </c:pt>
                <c:pt idx="1316">
                  <c:v>12.77</c:v>
                </c:pt>
                <c:pt idx="1317">
                  <c:v>13.15</c:v>
                </c:pt>
                <c:pt idx="1318">
                  <c:v>12.7</c:v>
                </c:pt>
                <c:pt idx="1319">
                  <c:v>13.58</c:v>
                </c:pt>
                <c:pt idx="1320">
                  <c:v>12.78</c:v>
                </c:pt>
                <c:pt idx="1321">
                  <c:v>14.21</c:v>
                </c:pt>
                <c:pt idx="1322">
                  <c:v>13.89</c:v>
                </c:pt>
                <c:pt idx="1323">
                  <c:v>13.92</c:v>
                </c:pt>
                <c:pt idx="1324">
                  <c:v>13.19</c:v>
                </c:pt>
                <c:pt idx="1325">
                  <c:v>12.84</c:v>
                </c:pt>
                <c:pt idx="1326">
                  <c:v>12.36</c:v>
                </c:pt>
                <c:pt idx="1327">
                  <c:v>12.24</c:v>
                </c:pt>
                <c:pt idx="1328">
                  <c:v>12.06</c:v>
                </c:pt>
                <c:pt idx="1329">
                  <c:v>17.27</c:v>
                </c:pt>
                <c:pt idx="1330">
                  <c:v>13.96</c:v>
                </c:pt>
                <c:pt idx="1331">
                  <c:v>16.510000000000002</c:v>
                </c:pt>
                <c:pt idx="1332">
                  <c:v>17.559999000000001</c:v>
                </c:pt>
                <c:pt idx="1333">
                  <c:v>14.97</c:v>
                </c:pt>
                <c:pt idx="1334">
                  <c:v>14.39</c:v>
                </c:pt>
                <c:pt idx="1335">
                  <c:v>13.48</c:v>
                </c:pt>
                <c:pt idx="1336">
                  <c:v>13.61</c:v>
                </c:pt>
                <c:pt idx="1337">
                  <c:v>13.62</c:v>
                </c:pt>
                <c:pt idx="1338">
                  <c:v>13.61</c:v>
                </c:pt>
                <c:pt idx="1339">
                  <c:v>13.71</c:v>
                </c:pt>
                <c:pt idx="1340">
                  <c:v>13.52</c:v>
                </c:pt>
                <c:pt idx="1341">
                  <c:v>14.49</c:v>
                </c:pt>
                <c:pt idx="1342">
                  <c:v>13.59</c:v>
                </c:pt>
                <c:pt idx="1343">
                  <c:v>12.85</c:v>
                </c:pt>
                <c:pt idx="1344">
                  <c:v>12.66</c:v>
                </c:pt>
                <c:pt idx="1345">
                  <c:v>12.83</c:v>
                </c:pt>
                <c:pt idx="1346">
                  <c:v>12.66</c:v>
                </c:pt>
                <c:pt idx="1347">
                  <c:v>13.13</c:v>
                </c:pt>
                <c:pt idx="1348">
                  <c:v>12.59</c:v>
                </c:pt>
                <c:pt idx="1349">
                  <c:v>12.55</c:v>
                </c:pt>
                <c:pt idx="1350">
                  <c:v>12.77</c:v>
                </c:pt>
                <c:pt idx="1351">
                  <c:v>12.81</c:v>
                </c:pt>
                <c:pt idx="1352">
                  <c:v>13.07</c:v>
                </c:pt>
                <c:pt idx="1353">
                  <c:v>12.45</c:v>
                </c:pt>
                <c:pt idx="1354">
                  <c:v>13.02</c:v>
                </c:pt>
                <c:pt idx="1355">
                  <c:v>13.37</c:v>
                </c:pt>
                <c:pt idx="1356">
                  <c:v>13.82</c:v>
                </c:pt>
                <c:pt idx="1357">
                  <c:v>14.07</c:v>
                </c:pt>
                <c:pt idx="1358">
                  <c:v>13.99</c:v>
                </c:pt>
                <c:pt idx="1359">
                  <c:v>14.48</c:v>
                </c:pt>
                <c:pt idx="1360">
                  <c:v>14.83</c:v>
                </c:pt>
                <c:pt idx="1361">
                  <c:v>14.53</c:v>
                </c:pt>
                <c:pt idx="1362">
                  <c:v>16.299999</c:v>
                </c:pt>
                <c:pt idx="1363">
                  <c:v>16.280000999999999</c:v>
                </c:pt>
                <c:pt idx="1364">
                  <c:v>16.27</c:v>
                </c:pt>
                <c:pt idx="1365">
                  <c:v>17.5</c:v>
                </c:pt>
                <c:pt idx="1366">
                  <c:v>16.629999000000002</c:v>
                </c:pt>
                <c:pt idx="1367">
                  <c:v>15.14</c:v>
                </c:pt>
                <c:pt idx="1368">
                  <c:v>15.44</c:v>
                </c:pt>
                <c:pt idx="1369">
                  <c:v>17.07</c:v>
                </c:pt>
                <c:pt idx="1370">
                  <c:v>18.59</c:v>
                </c:pt>
                <c:pt idx="1371">
                  <c:v>16.41</c:v>
                </c:pt>
                <c:pt idx="1372">
                  <c:v>17.149999999999999</c:v>
                </c:pt>
                <c:pt idx="1373">
                  <c:v>16.799999</c:v>
                </c:pt>
                <c:pt idx="1374">
                  <c:v>16.610001</c:v>
                </c:pt>
                <c:pt idx="1375">
                  <c:v>16.639999</c:v>
                </c:pt>
                <c:pt idx="1376">
                  <c:v>20.49</c:v>
                </c:pt>
                <c:pt idx="1377">
                  <c:v>18.899999999999999</c:v>
                </c:pt>
                <c:pt idx="1378">
                  <c:v>20.110001</c:v>
                </c:pt>
                <c:pt idx="1379">
                  <c:v>18.469999000000001</c:v>
                </c:pt>
                <c:pt idx="1380">
                  <c:v>17.209999</c:v>
                </c:pt>
                <c:pt idx="1381">
                  <c:v>16.860001</c:v>
                </c:pt>
                <c:pt idx="1382">
                  <c:v>16.860001</c:v>
                </c:pt>
                <c:pt idx="1383">
                  <c:v>16.370000999999998</c:v>
                </c:pt>
                <c:pt idx="1384">
                  <c:v>16.440000999999999</c:v>
                </c:pt>
                <c:pt idx="1385">
                  <c:v>16.200001</c:v>
                </c:pt>
                <c:pt idx="1386">
                  <c:v>14.89</c:v>
                </c:pt>
                <c:pt idx="1387">
                  <c:v>14.78</c:v>
                </c:pt>
                <c:pt idx="1388">
                  <c:v>14.35</c:v>
                </c:pt>
                <c:pt idx="1389">
                  <c:v>14.21</c:v>
                </c:pt>
                <c:pt idx="1390">
                  <c:v>14.01</c:v>
                </c:pt>
                <c:pt idx="1391">
                  <c:v>13.84</c:v>
                </c:pt>
                <c:pt idx="1392">
                  <c:v>13.79</c:v>
                </c:pt>
                <c:pt idx="1393">
                  <c:v>14.42</c:v>
                </c:pt>
                <c:pt idx="1394">
                  <c:v>13.78</c:v>
                </c:pt>
                <c:pt idx="1395">
                  <c:v>13.77</c:v>
                </c:pt>
                <c:pt idx="1396">
                  <c:v>12.54</c:v>
                </c:pt>
                <c:pt idx="1397">
                  <c:v>12.29</c:v>
                </c:pt>
                <c:pt idx="1398">
                  <c:v>12.66</c:v>
                </c:pt>
                <c:pt idx="1399">
                  <c:v>13.18</c:v>
                </c:pt>
                <c:pt idx="1400">
                  <c:v>12.97</c:v>
                </c:pt>
                <c:pt idx="1401">
                  <c:v>12.72</c:v>
                </c:pt>
                <c:pt idx="1402">
                  <c:v>13.39</c:v>
                </c:pt>
                <c:pt idx="1403">
                  <c:v>13.39</c:v>
                </c:pt>
                <c:pt idx="1404">
                  <c:v>13.45</c:v>
                </c:pt>
                <c:pt idx="1405">
                  <c:v>12.94</c:v>
                </c:pt>
                <c:pt idx="1406">
                  <c:v>11.98</c:v>
                </c:pt>
                <c:pt idx="1407">
                  <c:v>11.84</c:v>
                </c:pt>
                <c:pt idx="1408">
                  <c:v>12.72</c:v>
                </c:pt>
                <c:pt idx="1409">
                  <c:v>12.98</c:v>
                </c:pt>
                <c:pt idx="1410">
                  <c:v>12.73</c:v>
                </c:pt>
                <c:pt idx="1411">
                  <c:v>13.41</c:v>
                </c:pt>
                <c:pt idx="1412">
                  <c:v>12.81</c:v>
                </c:pt>
                <c:pt idx="1413">
                  <c:v>12.31</c:v>
                </c:pt>
                <c:pt idx="1414">
                  <c:v>13.04</c:v>
                </c:pt>
                <c:pt idx="1415">
                  <c:v>14.73</c:v>
                </c:pt>
                <c:pt idx="1416">
                  <c:v>14.37</c:v>
                </c:pt>
                <c:pt idx="1417">
                  <c:v>15.1</c:v>
                </c:pt>
                <c:pt idx="1418">
                  <c:v>14.91</c:v>
                </c:pt>
                <c:pt idx="1419">
                  <c:v>15.94</c:v>
                </c:pt>
                <c:pt idx="1420">
                  <c:v>14.76</c:v>
                </c:pt>
                <c:pt idx="1421">
                  <c:v>13.98</c:v>
                </c:pt>
                <c:pt idx="1422">
                  <c:v>14.99</c:v>
                </c:pt>
                <c:pt idx="1423">
                  <c:v>16.77</c:v>
                </c:pt>
                <c:pt idx="1424">
                  <c:v>16.489999999999998</c:v>
                </c:pt>
                <c:pt idx="1425">
                  <c:v>16.809999000000001</c:v>
                </c:pt>
                <c:pt idx="1426">
                  <c:v>17.010000000000002</c:v>
                </c:pt>
                <c:pt idx="1427">
                  <c:v>16.610001</c:v>
                </c:pt>
                <c:pt idx="1428">
                  <c:v>15.88</c:v>
                </c:pt>
                <c:pt idx="1429">
                  <c:v>15.77</c:v>
                </c:pt>
                <c:pt idx="1430">
                  <c:v>15.85</c:v>
                </c:pt>
                <c:pt idx="1431">
                  <c:v>15.63</c:v>
                </c:pt>
                <c:pt idx="1432">
                  <c:v>14.53</c:v>
                </c:pt>
                <c:pt idx="1433">
                  <c:v>13.82</c:v>
                </c:pt>
                <c:pt idx="1434">
                  <c:v>14.29</c:v>
                </c:pt>
                <c:pt idx="1435">
                  <c:v>14.16</c:v>
                </c:pt>
                <c:pt idx="1436">
                  <c:v>14.38</c:v>
                </c:pt>
                <c:pt idx="1437">
                  <c:v>14.53</c:v>
                </c:pt>
                <c:pt idx="1438">
                  <c:v>13.59</c:v>
                </c:pt>
                <c:pt idx="1439">
                  <c:v>13.16</c:v>
                </c:pt>
                <c:pt idx="1440">
                  <c:v>13.12</c:v>
                </c:pt>
                <c:pt idx="1441">
                  <c:v>14.31</c:v>
                </c:pt>
                <c:pt idx="1442">
                  <c:v>14.08</c:v>
                </c:pt>
                <c:pt idx="1443">
                  <c:v>14.01</c:v>
                </c:pt>
                <c:pt idx="1444">
                  <c:v>14.06</c:v>
                </c:pt>
                <c:pt idx="1445">
                  <c:v>15.46</c:v>
                </c:pt>
                <c:pt idx="1446">
                  <c:v>16.600000000000001</c:v>
                </c:pt>
                <c:pt idx="1447">
                  <c:v>15.54</c:v>
                </c:pt>
                <c:pt idx="1448">
                  <c:v>16.600000000000001</c:v>
                </c:pt>
                <c:pt idx="1449">
                  <c:v>17.670000000000002</c:v>
                </c:pt>
                <c:pt idx="1450">
                  <c:v>16.739999999999998</c:v>
                </c:pt>
                <c:pt idx="1451">
                  <c:v>19.41</c:v>
                </c:pt>
                <c:pt idx="1452">
                  <c:v>20.34</c:v>
                </c:pt>
                <c:pt idx="1453">
                  <c:v>19.600000000000001</c:v>
                </c:pt>
                <c:pt idx="1454">
                  <c:v>16.48</c:v>
                </c:pt>
                <c:pt idx="1455">
                  <c:v>15.72</c:v>
                </c:pt>
                <c:pt idx="1456">
                  <c:v>16.07</c:v>
                </c:pt>
                <c:pt idx="1457">
                  <c:v>18.66</c:v>
                </c:pt>
                <c:pt idx="1458">
                  <c:v>14.71</c:v>
                </c:pt>
                <c:pt idx="1459">
                  <c:v>13.48</c:v>
                </c:pt>
                <c:pt idx="1460">
                  <c:v>13.04</c:v>
                </c:pt>
                <c:pt idx="1461">
                  <c:v>13.16</c:v>
                </c:pt>
                <c:pt idx="1462">
                  <c:v>13.33</c:v>
                </c:pt>
                <c:pt idx="1463">
                  <c:v>13.42</c:v>
                </c:pt>
                <c:pt idx="1464">
                  <c:v>13.2</c:v>
                </c:pt>
                <c:pt idx="1465">
                  <c:v>13.09</c:v>
                </c:pt>
                <c:pt idx="1466">
                  <c:v>13.31</c:v>
                </c:pt>
                <c:pt idx="1467">
                  <c:v>13.41</c:v>
                </c:pt>
                <c:pt idx="1468">
                  <c:v>13.65</c:v>
                </c:pt>
                <c:pt idx="1469">
                  <c:v>13.75</c:v>
                </c:pt>
                <c:pt idx="1470">
                  <c:v>13.28</c:v>
                </c:pt>
                <c:pt idx="1471">
                  <c:v>12.93</c:v>
                </c:pt>
                <c:pt idx="1472">
                  <c:v>13.27</c:v>
                </c:pt>
                <c:pt idx="1473">
                  <c:v>12.67</c:v>
                </c:pt>
                <c:pt idx="1474">
                  <c:v>13.91</c:v>
                </c:pt>
                <c:pt idx="1475">
                  <c:v>12.9</c:v>
                </c:pt>
                <c:pt idx="1476">
                  <c:v>12.53</c:v>
                </c:pt>
                <c:pt idx="1477">
                  <c:v>12.82</c:v>
                </c:pt>
                <c:pt idx="1478">
                  <c:v>12.52</c:v>
                </c:pt>
                <c:pt idx="1479">
                  <c:v>12.37</c:v>
                </c:pt>
                <c:pt idx="1480">
                  <c:v>12.19</c:v>
                </c:pt>
                <c:pt idx="1481">
                  <c:v>13.1</c:v>
                </c:pt>
                <c:pt idx="1482">
                  <c:v>13.39</c:v>
                </c:pt>
                <c:pt idx="1483">
                  <c:v>13.4</c:v>
                </c:pt>
                <c:pt idx="1484">
                  <c:v>12.66</c:v>
                </c:pt>
                <c:pt idx="1485">
                  <c:v>12.26</c:v>
                </c:pt>
                <c:pt idx="1486">
                  <c:v>12.79</c:v>
                </c:pt>
                <c:pt idx="1487">
                  <c:v>12.81</c:v>
                </c:pt>
                <c:pt idx="1488">
                  <c:v>12.98</c:v>
                </c:pt>
                <c:pt idx="1489">
                  <c:v>13.7</c:v>
                </c:pt>
                <c:pt idx="1490">
                  <c:v>14.23</c:v>
                </c:pt>
                <c:pt idx="1491">
                  <c:v>14.55</c:v>
                </c:pt>
                <c:pt idx="1492">
                  <c:v>14.7</c:v>
                </c:pt>
                <c:pt idx="1493">
                  <c:v>15.08</c:v>
                </c:pt>
                <c:pt idx="1494">
                  <c:v>13.79</c:v>
                </c:pt>
                <c:pt idx="1495">
                  <c:v>13.49</c:v>
                </c:pt>
                <c:pt idx="1496">
                  <c:v>13.91</c:v>
                </c:pt>
                <c:pt idx="1497">
                  <c:v>15.42</c:v>
                </c:pt>
                <c:pt idx="1498">
                  <c:v>15.54</c:v>
                </c:pt>
                <c:pt idx="1499">
                  <c:v>15.76</c:v>
                </c:pt>
                <c:pt idx="1500">
                  <c:v>16.030000999999999</c:v>
                </c:pt>
                <c:pt idx="1501">
                  <c:v>16.209999</c:v>
                </c:pt>
                <c:pt idx="1502">
                  <c:v>13.8</c:v>
                </c:pt>
                <c:pt idx="1503">
                  <c:v>14.15</c:v>
                </c:pt>
                <c:pt idx="1504">
                  <c:v>13.79</c:v>
                </c:pt>
                <c:pt idx="1505">
                  <c:v>13.04</c:v>
                </c:pt>
                <c:pt idx="1506">
                  <c:v>12.48</c:v>
                </c:pt>
                <c:pt idx="1507">
                  <c:v>12.33</c:v>
                </c:pt>
                <c:pt idx="1508">
                  <c:v>12.46</c:v>
                </c:pt>
                <c:pt idx="1509">
                  <c:v>13.56</c:v>
                </c:pt>
                <c:pt idx="1510">
                  <c:v>13.72</c:v>
                </c:pt>
                <c:pt idx="1511">
                  <c:v>14.23</c:v>
                </c:pt>
                <c:pt idx="1512">
                  <c:v>13.76</c:v>
                </c:pt>
                <c:pt idx="1513">
                  <c:v>13.55</c:v>
                </c:pt>
                <c:pt idx="1514">
                  <c:v>12.92</c:v>
                </c:pt>
                <c:pt idx="1515">
                  <c:v>12.87</c:v>
                </c:pt>
                <c:pt idx="1516">
                  <c:v>12.89</c:v>
                </c:pt>
                <c:pt idx="1517">
                  <c:v>12.14</c:v>
                </c:pt>
                <c:pt idx="1518">
                  <c:v>13.28</c:v>
                </c:pt>
                <c:pt idx="1519">
                  <c:v>12.28</c:v>
                </c:pt>
                <c:pt idx="1520">
                  <c:v>12.28</c:v>
                </c:pt>
                <c:pt idx="1521">
                  <c:v>12.53</c:v>
                </c:pt>
                <c:pt idx="1522">
                  <c:v>12.44</c:v>
                </c:pt>
                <c:pt idx="1523">
                  <c:v>12.87</c:v>
                </c:pt>
                <c:pt idx="1524">
                  <c:v>12.84</c:v>
                </c:pt>
                <c:pt idx="1525">
                  <c:v>13.77</c:v>
                </c:pt>
                <c:pt idx="1526">
                  <c:v>18.139999</c:v>
                </c:pt>
                <c:pt idx="1527">
                  <c:v>17.420000000000002</c:v>
                </c:pt>
                <c:pt idx="1528">
                  <c:v>15.8</c:v>
                </c:pt>
                <c:pt idx="1529">
                  <c:v>17.350000000000001</c:v>
                </c:pt>
                <c:pt idx="1530">
                  <c:v>17.290001</c:v>
                </c:pt>
                <c:pt idx="1531">
                  <c:v>18.41</c:v>
                </c:pt>
                <c:pt idx="1532">
                  <c:v>21.440000999999999</c:v>
                </c:pt>
                <c:pt idx="1533">
                  <c:v>19.110001</c:v>
                </c:pt>
                <c:pt idx="1534">
                  <c:v>19.950001</c:v>
                </c:pt>
                <c:pt idx="1535">
                  <c:v>17.23</c:v>
                </c:pt>
                <c:pt idx="1536">
                  <c:v>15.29</c:v>
                </c:pt>
                <c:pt idx="1537">
                  <c:v>15.26</c:v>
                </c:pt>
                <c:pt idx="1538">
                  <c:v>14.51</c:v>
                </c:pt>
                <c:pt idx="1539">
                  <c:v>14.3</c:v>
                </c:pt>
                <c:pt idx="1540">
                  <c:v>14.14</c:v>
                </c:pt>
                <c:pt idx="1541">
                  <c:v>13.57</c:v>
                </c:pt>
                <c:pt idx="1542">
                  <c:v>13.87</c:v>
                </c:pt>
                <c:pt idx="1543">
                  <c:v>15.5</c:v>
                </c:pt>
                <c:pt idx="1544">
                  <c:v>14.79</c:v>
                </c:pt>
                <c:pt idx="1545">
                  <c:v>14.68</c:v>
                </c:pt>
                <c:pt idx="1546">
                  <c:v>14.23</c:v>
                </c:pt>
                <c:pt idx="1547">
                  <c:v>13.67</c:v>
                </c:pt>
                <c:pt idx="1548">
                  <c:v>14.35</c:v>
                </c:pt>
                <c:pt idx="1549">
                  <c:v>14.04</c:v>
                </c:pt>
                <c:pt idx="1550">
                  <c:v>14</c:v>
                </c:pt>
                <c:pt idx="1551">
                  <c:v>16</c:v>
                </c:pt>
                <c:pt idx="1552">
                  <c:v>14.1</c:v>
                </c:pt>
                <c:pt idx="1553">
                  <c:v>13.89</c:v>
                </c:pt>
                <c:pt idx="1554">
                  <c:v>14.21</c:v>
                </c:pt>
                <c:pt idx="1555">
                  <c:v>14.11</c:v>
                </c:pt>
                <c:pt idx="1556">
                  <c:v>14.2</c:v>
                </c:pt>
                <c:pt idx="1557">
                  <c:v>14.8</c:v>
                </c:pt>
                <c:pt idx="1558">
                  <c:v>14.47</c:v>
                </c:pt>
                <c:pt idx="1559">
                  <c:v>16.219999000000001</c:v>
                </c:pt>
                <c:pt idx="1560">
                  <c:v>17.82</c:v>
                </c:pt>
                <c:pt idx="1561">
                  <c:v>15.64</c:v>
                </c:pt>
                <c:pt idx="1562">
                  <c:v>14.52</c:v>
                </c:pt>
                <c:pt idx="1563">
                  <c:v>15.12</c:v>
                </c:pt>
                <c:pt idx="1564">
                  <c:v>14.52</c:v>
                </c:pt>
                <c:pt idx="1565">
                  <c:v>15</c:v>
                </c:pt>
                <c:pt idx="1566">
                  <c:v>15.09</c:v>
                </c:pt>
                <c:pt idx="1567">
                  <c:v>14.02</c:v>
                </c:pt>
                <c:pt idx="1568">
                  <c:v>14.93</c:v>
                </c:pt>
                <c:pt idx="1569">
                  <c:v>14.62</c:v>
                </c:pt>
                <c:pt idx="1570">
                  <c:v>14.41</c:v>
                </c:pt>
                <c:pt idx="1571">
                  <c:v>13.88</c:v>
                </c:pt>
                <c:pt idx="1572">
                  <c:v>13.1</c:v>
                </c:pt>
                <c:pt idx="1573">
                  <c:v>13.09</c:v>
                </c:pt>
                <c:pt idx="1574">
                  <c:v>13.37</c:v>
                </c:pt>
                <c:pt idx="1575">
                  <c:v>13.96</c:v>
                </c:pt>
                <c:pt idx="1576">
                  <c:v>15.57</c:v>
                </c:pt>
                <c:pt idx="1577">
                  <c:v>14.89</c:v>
                </c:pt>
                <c:pt idx="1578">
                  <c:v>13.82</c:v>
                </c:pt>
                <c:pt idx="1579">
                  <c:v>15.89</c:v>
                </c:pt>
                <c:pt idx="1580">
                  <c:v>17.030000999999999</c:v>
                </c:pt>
                <c:pt idx="1581">
                  <c:v>16.110001</c:v>
                </c:pt>
                <c:pt idx="1582">
                  <c:v>15.61</c:v>
                </c:pt>
                <c:pt idx="1583">
                  <c:v>14.18</c:v>
                </c:pt>
                <c:pt idx="1584">
                  <c:v>13.36</c:v>
                </c:pt>
                <c:pt idx="1585">
                  <c:v>13.25</c:v>
                </c:pt>
                <c:pt idx="1586">
                  <c:v>13.19</c:v>
                </c:pt>
                <c:pt idx="1587">
                  <c:v>13.27</c:v>
                </c:pt>
                <c:pt idx="1588">
                  <c:v>13.32</c:v>
                </c:pt>
                <c:pt idx="1589">
                  <c:v>14.06</c:v>
                </c:pt>
                <c:pt idx="1590">
                  <c:v>13.97</c:v>
                </c:pt>
                <c:pt idx="1591">
                  <c:v>13.71</c:v>
                </c:pt>
                <c:pt idx="1592">
                  <c:v>13.41</c:v>
                </c:pt>
                <c:pt idx="1593">
                  <c:v>13.25</c:v>
                </c:pt>
                <c:pt idx="1594">
                  <c:v>12.91</c:v>
                </c:pt>
                <c:pt idx="1595">
                  <c:v>13.29</c:v>
                </c:pt>
                <c:pt idx="1596">
                  <c:v>13.8</c:v>
                </c:pt>
                <c:pt idx="1597">
                  <c:v>13.4</c:v>
                </c:pt>
                <c:pt idx="1598">
                  <c:v>13.43</c:v>
                </c:pt>
                <c:pt idx="1599">
                  <c:v>12.92</c:v>
                </c:pt>
                <c:pt idx="1600">
                  <c:v>12.23</c:v>
                </c:pt>
                <c:pt idx="1601">
                  <c:v>12.13</c:v>
                </c:pt>
                <c:pt idx="1602">
                  <c:v>12.17</c:v>
                </c:pt>
                <c:pt idx="1603">
                  <c:v>13.17</c:v>
                </c:pt>
                <c:pt idx="1604">
                  <c:v>12.44</c:v>
                </c:pt>
                <c:pt idx="1605">
                  <c:v>12.42</c:v>
                </c:pt>
                <c:pt idx="1606">
                  <c:v>12.96</c:v>
                </c:pt>
                <c:pt idx="1607">
                  <c:v>11.91</c:v>
                </c:pt>
                <c:pt idx="1608">
                  <c:v>12.03</c:v>
                </c:pt>
                <c:pt idx="1609">
                  <c:v>11.36</c:v>
                </c:pt>
                <c:pt idx="1610">
                  <c:v>11.51</c:v>
                </c:pt>
                <c:pt idx="1611">
                  <c:v>11.68</c:v>
                </c:pt>
                <c:pt idx="1612">
                  <c:v>11.57</c:v>
                </c:pt>
                <c:pt idx="1613">
                  <c:v>11.4</c:v>
                </c:pt>
                <c:pt idx="1614">
                  <c:v>11.58</c:v>
                </c:pt>
                <c:pt idx="1615">
                  <c:v>11.87</c:v>
                </c:pt>
                <c:pt idx="1616">
                  <c:v>12.08</c:v>
                </c:pt>
                <c:pt idx="1617">
                  <c:v>11.68</c:v>
                </c:pt>
                <c:pt idx="1618">
                  <c:v>10.73</c:v>
                </c:pt>
                <c:pt idx="1619">
                  <c:v>11.15</c:v>
                </c:pt>
                <c:pt idx="1620">
                  <c:v>10.99</c:v>
                </c:pt>
                <c:pt idx="1621">
                  <c:v>11.6</c:v>
                </c:pt>
                <c:pt idx="1622">
                  <c:v>12.56</c:v>
                </c:pt>
                <c:pt idx="1623">
                  <c:v>12.18</c:v>
                </c:pt>
                <c:pt idx="1624">
                  <c:v>12.65</c:v>
                </c:pt>
                <c:pt idx="1625">
                  <c:v>12.06</c:v>
                </c:pt>
                <c:pt idx="1626">
                  <c:v>10.61</c:v>
                </c:pt>
                <c:pt idx="1627">
                  <c:v>10.62</c:v>
                </c:pt>
                <c:pt idx="1628">
                  <c:v>10.85</c:v>
                </c:pt>
                <c:pt idx="1629">
                  <c:v>10.98</c:v>
                </c:pt>
                <c:pt idx="1630">
                  <c:v>12.13</c:v>
                </c:pt>
                <c:pt idx="1631">
                  <c:v>11.59</c:v>
                </c:pt>
                <c:pt idx="1632">
                  <c:v>11.63</c:v>
                </c:pt>
                <c:pt idx="1633">
                  <c:v>11.26</c:v>
                </c:pt>
                <c:pt idx="1634">
                  <c:v>11.57</c:v>
                </c:pt>
                <c:pt idx="1635">
                  <c:v>11.15</c:v>
                </c:pt>
                <c:pt idx="1636">
                  <c:v>10.82</c:v>
                </c:pt>
                <c:pt idx="1637">
                  <c:v>10.32</c:v>
                </c:pt>
                <c:pt idx="1638">
                  <c:v>11.33</c:v>
                </c:pt>
                <c:pt idx="1639">
                  <c:v>11.98</c:v>
                </c:pt>
                <c:pt idx="1640">
                  <c:v>11.65</c:v>
                </c:pt>
                <c:pt idx="1641">
                  <c:v>12.59</c:v>
                </c:pt>
                <c:pt idx="1642">
                  <c:v>12.08</c:v>
                </c:pt>
                <c:pt idx="1643">
                  <c:v>11.82</c:v>
                </c:pt>
                <c:pt idx="1644">
                  <c:v>11.96</c:v>
                </c:pt>
                <c:pt idx="1645">
                  <c:v>11</c:v>
                </c:pt>
                <c:pt idx="1646">
                  <c:v>14.54</c:v>
                </c:pt>
                <c:pt idx="1647">
                  <c:v>12.06</c:v>
                </c:pt>
                <c:pt idx="1648">
                  <c:v>12.81</c:v>
                </c:pt>
                <c:pt idx="1649">
                  <c:v>12.24</c:v>
                </c:pt>
                <c:pt idx="1650">
                  <c:v>11.52</c:v>
                </c:pt>
                <c:pt idx="1651">
                  <c:v>11.84</c:v>
                </c:pt>
                <c:pt idx="1652">
                  <c:v>12.69</c:v>
                </c:pt>
                <c:pt idx="1653">
                  <c:v>12.56</c:v>
                </c:pt>
                <c:pt idx="1654">
                  <c:v>13.28</c:v>
                </c:pt>
                <c:pt idx="1655">
                  <c:v>13.33</c:v>
                </c:pt>
                <c:pt idx="1656">
                  <c:v>16.950001</c:v>
                </c:pt>
                <c:pt idx="1657">
                  <c:v>17.030000999999999</c:v>
                </c:pt>
                <c:pt idx="1658">
                  <c:v>15.12</c:v>
                </c:pt>
                <c:pt idx="1659">
                  <c:v>16.870000999999998</c:v>
                </c:pt>
                <c:pt idx="1660">
                  <c:v>16.370000999999998</c:v>
                </c:pt>
                <c:pt idx="1661">
                  <c:v>16.66</c:v>
                </c:pt>
                <c:pt idx="1662">
                  <c:v>15.77</c:v>
                </c:pt>
                <c:pt idx="1663">
                  <c:v>14.23</c:v>
                </c:pt>
                <c:pt idx="1664">
                  <c:v>14.13</c:v>
                </c:pt>
                <c:pt idx="1665">
                  <c:v>12.9</c:v>
                </c:pt>
                <c:pt idx="1666">
                  <c:v>12.42</c:v>
                </c:pt>
                <c:pt idx="1667">
                  <c:v>13.15</c:v>
                </c:pt>
                <c:pt idx="1668">
                  <c:v>12.32</c:v>
                </c:pt>
                <c:pt idx="1669">
                  <c:v>12.21</c:v>
                </c:pt>
                <c:pt idx="1670">
                  <c:v>11.78</c:v>
                </c:pt>
                <c:pt idx="1671">
                  <c:v>11.76</c:v>
                </c:pt>
                <c:pt idx="1672">
                  <c:v>11.47</c:v>
                </c:pt>
                <c:pt idx="1673">
                  <c:v>11.7</c:v>
                </c:pt>
                <c:pt idx="1674">
                  <c:v>11.63</c:v>
                </c:pt>
                <c:pt idx="1675">
                  <c:v>11.78</c:v>
                </c:pt>
                <c:pt idx="1676">
                  <c:v>12.05</c:v>
                </c:pt>
                <c:pt idx="1677">
                  <c:v>12.09</c:v>
                </c:pt>
                <c:pt idx="1678">
                  <c:v>12.25</c:v>
                </c:pt>
                <c:pt idx="1679">
                  <c:v>12.36</c:v>
                </c:pt>
                <c:pt idx="1680">
                  <c:v>12.64</c:v>
                </c:pt>
                <c:pt idx="1681">
                  <c:v>12.09</c:v>
                </c:pt>
                <c:pt idx="1682">
                  <c:v>12.66</c:v>
                </c:pt>
                <c:pt idx="1683">
                  <c:v>13.5</c:v>
                </c:pt>
                <c:pt idx="1684">
                  <c:v>12.88</c:v>
                </c:pt>
                <c:pt idx="1685">
                  <c:v>12.8</c:v>
                </c:pt>
                <c:pt idx="1686">
                  <c:v>13.31</c:v>
                </c:pt>
                <c:pt idx="1687">
                  <c:v>14.12</c:v>
                </c:pt>
                <c:pt idx="1688">
                  <c:v>12.73</c:v>
                </c:pt>
                <c:pt idx="1689">
                  <c:v>12.65</c:v>
                </c:pt>
                <c:pt idx="1690">
                  <c:v>12.03</c:v>
                </c:pt>
                <c:pt idx="1691">
                  <c:v>12.11</c:v>
                </c:pt>
                <c:pt idx="1692">
                  <c:v>13.69</c:v>
                </c:pt>
                <c:pt idx="1693">
                  <c:v>14.93</c:v>
                </c:pt>
                <c:pt idx="1694">
                  <c:v>13.27</c:v>
                </c:pt>
                <c:pt idx="1695">
                  <c:v>15.64</c:v>
                </c:pt>
                <c:pt idx="1696">
                  <c:v>14.85</c:v>
                </c:pt>
                <c:pt idx="1697">
                  <c:v>15.98</c:v>
                </c:pt>
                <c:pt idx="1698">
                  <c:v>16.309999000000001</c:v>
                </c:pt>
                <c:pt idx="1699">
                  <c:v>16.709999</c:v>
                </c:pt>
                <c:pt idx="1700">
                  <c:v>16.16</c:v>
                </c:pt>
                <c:pt idx="1701">
                  <c:v>14.55</c:v>
                </c:pt>
                <c:pt idx="1702">
                  <c:v>15.46</c:v>
                </c:pt>
                <c:pt idx="1703">
                  <c:v>17.200001</c:v>
                </c:pt>
                <c:pt idx="1704">
                  <c:v>15.11</c:v>
                </c:pt>
                <c:pt idx="1705">
                  <c:v>18.760000000000002</c:v>
                </c:pt>
                <c:pt idx="1706">
                  <c:v>21.24</c:v>
                </c:pt>
                <c:pt idx="1707">
                  <c:v>24.639999</c:v>
                </c:pt>
                <c:pt idx="1708">
                  <c:v>22.790001</c:v>
                </c:pt>
                <c:pt idx="1709">
                  <c:v>25.27</c:v>
                </c:pt>
                <c:pt idx="1710">
                  <c:v>25.200001</c:v>
                </c:pt>
                <c:pt idx="1711">
                  <c:v>21.99</c:v>
                </c:pt>
                <c:pt idx="1712">
                  <c:v>18.57</c:v>
                </c:pt>
                <c:pt idx="1713">
                  <c:v>16.079999999999998</c:v>
                </c:pt>
                <c:pt idx="1714">
                  <c:v>17.870000999999998</c:v>
                </c:pt>
                <c:pt idx="1715">
                  <c:v>16.530000999999999</c:v>
                </c:pt>
                <c:pt idx="1716">
                  <c:v>16.110001</c:v>
                </c:pt>
                <c:pt idx="1717">
                  <c:v>16.040001</c:v>
                </c:pt>
                <c:pt idx="1718">
                  <c:v>14.39</c:v>
                </c:pt>
                <c:pt idx="1719">
                  <c:v>15.15</c:v>
                </c:pt>
                <c:pt idx="1720">
                  <c:v>14.52</c:v>
                </c:pt>
                <c:pt idx="1721">
                  <c:v>14.03</c:v>
                </c:pt>
                <c:pt idx="1722">
                  <c:v>14.73</c:v>
                </c:pt>
                <c:pt idx="1723">
                  <c:v>14.89</c:v>
                </c:pt>
                <c:pt idx="1724">
                  <c:v>14.17</c:v>
                </c:pt>
                <c:pt idx="1725">
                  <c:v>13.67</c:v>
                </c:pt>
                <c:pt idx="1726">
                  <c:v>13.12</c:v>
                </c:pt>
                <c:pt idx="1727">
                  <c:v>12.67</c:v>
                </c:pt>
                <c:pt idx="1728">
                  <c:v>12.92</c:v>
                </c:pt>
                <c:pt idx="1729">
                  <c:v>13.02</c:v>
                </c:pt>
                <c:pt idx="1730">
                  <c:v>13.79</c:v>
                </c:pt>
                <c:pt idx="1731">
                  <c:v>13.31</c:v>
                </c:pt>
                <c:pt idx="1732">
                  <c:v>13.99</c:v>
                </c:pt>
                <c:pt idx="1733">
                  <c:v>13.86</c:v>
                </c:pt>
                <c:pt idx="1734">
                  <c:v>13.96</c:v>
                </c:pt>
                <c:pt idx="1735">
                  <c:v>13.58</c:v>
                </c:pt>
                <c:pt idx="1736">
                  <c:v>12.9</c:v>
                </c:pt>
                <c:pt idx="1737">
                  <c:v>12.62</c:v>
                </c:pt>
                <c:pt idx="1738">
                  <c:v>12.25</c:v>
                </c:pt>
                <c:pt idx="1739">
                  <c:v>12.07</c:v>
                </c:pt>
                <c:pt idx="1740">
                  <c:v>13.33</c:v>
                </c:pt>
                <c:pt idx="1741">
                  <c:v>14.16</c:v>
                </c:pt>
                <c:pt idx="1742">
                  <c:v>12.85</c:v>
                </c:pt>
                <c:pt idx="1743">
                  <c:v>12.5</c:v>
                </c:pt>
                <c:pt idx="1744">
                  <c:v>12.38</c:v>
                </c:pt>
                <c:pt idx="1745">
                  <c:v>11.89</c:v>
                </c:pt>
                <c:pt idx="1746">
                  <c:v>14.21</c:v>
                </c:pt>
                <c:pt idx="1747">
                  <c:v>15.35</c:v>
                </c:pt>
                <c:pt idx="1748">
                  <c:v>18.530000999999999</c:v>
                </c:pt>
                <c:pt idx="1749">
                  <c:v>20.079999999999998</c:v>
                </c:pt>
                <c:pt idx="1750">
                  <c:v>21.08</c:v>
                </c:pt>
                <c:pt idx="1751">
                  <c:v>20.420000000000002</c:v>
                </c:pt>
                <c:pt idx="1752">
                  <c:v>23.57</c:v>
                </c:pt>
                <c:pt idx="1753">
                  <c:v>19.440000999999999</c:v>
                </c:pt>
                <c:pt idx="1754">
                  <c:v>16.809999000000001</c:v>
                </c:pt>
                <c:pt idx="1755">
                  <c:v>16.489999999999998</c:v>
                </c:pt>
                <c:pt idx="1756">
                  <c:v>15.25</c:v>
                </c:pt>
                <c:pt idx="1757">
                  <c:v>14.8</c:v>
                </c:pt>
                <c:pt idx="1758">
                  <c:v>14.37</c:v>
                </c:pt>
                <c:pt idx="1759">
                  <c:v>14.5</c:v>
                </c:pt>
                <c:pt idx="1760">
                  <c:v>15.06</c:v>
                </c:pt>
                <c:pt idx="1761">
                  <c:v>15.92</c:v>
                </c:pt>
                <c:pt idx="1762">
                  <c:v>19.200001</c:v>
                </c:pt>
                <c:pt idx="1763">
                  <c:v>17.790001</c:v>
                </c:pt>
                <c:pt idx="1764">
                  <c:v>19.920000000000002</c:v>
                </c:pt>
                <c:pt idx="1765">
                  <c:v>21.120000999999998</c:v>
                </c:pt>
                <c:pt idx="1766">
                  <c:v>19.309999000000001</c:v>
                </c:pt>
                <c:pt idx="1767">
                  <c:v>17.010000000000002</c:v>
                </c:pt>
                <c:pt idx="1768">
                  <c:v>17.549999</c:v>
                </c:pt>
                <c:pt idx="1769">
                  <c:v>19.600000000000001</c:v>
                </c:pt>
                <c:pt idx="1770">
                  <c:v>20.559999000000001</c:v>
                </c:pt>
                <c:pt idx="1771">
                  <c:v>21.48</c:v>
                </c:pt>
                <c:pt idx="1772">
                  <c:v>22.389999</c:v>
                </c:pt>
                <c:pt idx="1773">
                  <c:v>20.950001</c:v>
                </c:pt>
                <c:pt idx="1774">
                  <c:v>19.889999</c:v>
                </c:pt>
                <c:pt idx="1775">
                  <c:v>18.850000000000001</c:v>
                </c:pt>
                <c:pt idx="1776">
                  <c:v>16.399999999999999</c:v>
                </c:pt>
                <c:pt idx="1777">
                  <c:v>16.66</c:v>
                </c:pt>
                <c:pt idx="1778">
                  <c:v>15.52</c:v>
                </c:pt>
                <c:pt idx="1779">
                  <c:v>17.219999000000001</c:v>
                </c:pt>
                <c:pt idx="1780">
                  <c:v>20.440000999999999</c:v>
                </c:pt>
                <c:pt idx="1781">
                  <c:v>18.760000000000002</c:v>
                </c:pt>
                <c:pt idx="1782">
                  <c:v>20.969999000000001</c:v>
                </c:pt>
                <c:pt idx="1783">
                  <c:v>19.43</c:v>
                </c:pt>
                <c:pt idx="1784">
                  <c:v>17.329999999999998</c:v>
                </c:pt>
                <c:pt idx="1785">
                  <c:v>18.329999999999998</c:v>
                </c:pt>
                <c:pt idx="1786">
                  <c:v>16.850000000000001</c:v>
                </c:pt>
                <c:pt idx="1787">
                  <c:v>17.290001</c:v>
                </c:pt>
                <c:pt idx="1788">
                  <c:v>18.549999</c:v>
                </c:pt>
                <c:pt idx="1789">
                  <c:v>17.23</c:v>
                </c:pt>
                <c:pt idx="1790">
                  <c:v>16.959999</c:v>
                </c:pt>
                <c:pt idx="1791">
                  <c:v>15.34</c:v>
                </c:pt>
                <c:pt idx="1792">
                  <c:v>14.69</c:v>
                </c:pt>
                <c:pt idx="1793">
                  <c:v>15.8</c:v>
                </c:pt>
                <c:pt idx="1794">
                  <c:v>15.45</c:v>
                </c:pt>
                <c:pt idx="1795">
                  <c:v>15.29</c:v>
                </c:pt>
                <c:pt idx="1796">
                  <c:v>14.3</c:v>
                </c:pt>
                <c:pt idx="1797">
                  <c:v>14.56</c:v>
                </c:pt>
                <c:pt idx="1798">
                  <c:v>13.69</c:v>
                </c:pt>
                <c:pt idx="1799">
                  <c:v>13.84</c:v>
                </c:pt>
                <c:pt idx="1800">
                  <c:v>13.91</c:v>
                </c:pt>
                <c:pt idx="1801">
                  <c:v>13.34</c:v>
                </c:pt>
                <c:pt idx="1802">
                  <c:v>13.04</c:v>
                </c:pt>
                <c:pt idx="1803">
                  <c:v>13.86</c:v>
                </c:pt>
                <c:pt idx="1804">
                  <c:v>14.23</c:v>
                </c:pt>
                <c:pt idx="1805">
                  <c:v>14.04</c:v>
                </c:pt>
                <c:pt idx="1806">
                  <c:v>15.2</c:v>
                </c:pt>
                <c:pt idx="1807">
                  <c:v>15.06</c:v>
                </c:pt>
                <c:pt idx="1808">
                  <c:v>16.690000999999999</c:v>
                </c:pt>
                <c:pt idx="1809">
                  <c:v>16.870000999999998</c:v>
                </c:pt>
                <c:pt idx="1810">
                  <c:v>15.42</c:v>
                </c:pt>
                <c:pt idx="1811">
                  <c:v>16</c:v>
                </c:pt>
                <c:pt idx="1812">
                  <c:v>15.61</c:v>
                </c:pt>
                <c:pt idx="1813">
                  <c:v>15.66</c:v>
                </c:pt>
                <c:pt idx="1814">
                  <c:v>13.97</c:v>
                </c:pt>
                <c:pt idx="1815">
                  <c:v>14.07</c:v>
                </c:pt>
                <c:pt idx="1816">
                  <c:v>13.02</c:v>
                </c:pt>
                <c:pt idx="1817">
                  <c:v>13.41</c:v>
                </c:pt>
                <c:pt idx="1818">
                  <c:v>13.62</c:v>
                </c:pt>
                <c:pt idx="1819">
                  <c:v>15.44</c:v>
                </c:pt>
                <c:pt idx="1820">
                  <c:v>15.8</c:v>
                </c:pt>
                <c:pt idx="1821">
                  <c:v>15.07</c:v>
                </c:pt>
                <c:pt idx="1822">
                  <c:v>14.51</c:v>
                </c:pt>
                <c:pt idx="1823">
                  <c:v>15.29</c:v>
                </c:pt>
                <c:pt idx="1824">
                  <c:v>15.11</c:v>
                </c:pt>
                <c:pt idx="1825">
                  <c:v>14.67</c:v>
                </c:pt>
                <c:pt idx="1826">
                  <c:v>14.74</c:v>
                </c:pt>
                <c:pt idx="1827">
                  <c:v>14.78</c:v>
                </c:pt>
                <c:pt idx="1828">
                  <c:v>13.98</c:v>
                </c:pt>
                <c:pt idx="1829">
                  <c:v>13.09</c:v>
                </c:pt>
                <c:pt idx="1830">
                  <c:v>12.58</c:v>
                </c:pt>
                <c:pt idx="1831">
                  <c:v>13.94</c:v>
                </c:pt>
                <c:pt idx="1832">
                  <c:v>13.67</c:v>
                </c:pt>
                <c:pt idx="1833">
                  <c:v>12.84</c:v>
                </c:pt>
                <c:pt idx="1834">
                  <c:v>12.6</c:v>
                </c:pt>
                <c:pt idx="1835">
                  <c:v>13.89</c:v>
                </c:pt>
                <c:pt idx="1836">
                  <c:v>13.3</c:v>
                </c:pt>
                <c:pt idx="1837">
                  <c:v>13.25</c:v>
                </c:pt>
                <c:pt idx="1838">
                  <c:v>12.71</c:v>
                </c:pt>
                <c:pt idx="1839">
                  <c:v>12.48</c:v>
                </c:pt>
                <c:pt idx="1840">
                  <c:v>12.29</c:v>
                </c:pt>
                <c:pt idx="1841">
                  <c:v>13.12</c:v>
                </c:pt>
                <c:pt idx="1842">
                  <c:v>12.41</c:v>
                </c:pt>
                <c:pt idx="1843">
                  <c:v>13.39</c:v>
                </c:pt>
                <c:pt idx="1844">
                  <c:v>14.55</c:v>
                </c:pt>
                <c:pt idx="1845">
                  <c:v>12.7</c:v>
                </c:pt>
                <c:pt idx="1846">
                  <c:v>12.85</c:v>
                </c:pt>
                <c:pt idx="1847">
                  <c:v>14.31</c:v>
                </c:pt>
                <c:pt idx="1848">
                  <c:v>15.15</c:v>
                </c:pt>
                <c:pt idx="1849">
                  <c:v>15.13</c:v>
                </c:pt>
                <c:pt idx="1850">
                  <c:v>12.86</c:v>
                </c:pt>
                <c:pt idx="1851">
                  <c:v>13.85</c:v>
                </c:pt>
                <c:pt idx="1852">
                  <c:v>13.86</c:v>
                </c:pt>
                <c:pt idx="1853">
                  <c:v>13.76</c:v>
                </c:pt>
                <c:pt idx="1854">
                  <c:v>12.74</c:v>
                </c:pt>
                <c:pt idx="1855">
                  <c:v>12.38</c:v>
                </c:pt>
                <c:pt idx="1856">
                  <c:v>12.73</c:v>
                </c:pt>
                <c:pt idx="1857">
                  <c:v>12.85</c:v>
                </c:pt>
                <c:pt idx="1858">
                  <c:v>12.88</c:v>
                </c:pt>
                <c:pt idx="1859">
                  <c:v>12.11</c:v>
                </c:pt>
                <c:pt idx="1860">
                  <c:v>12.13</c:v>
                </c:pt>
                <c:pt idx="1861">
                  <c:v>14.06</c:v>
                </c:pt>
                <c:pt idx="1862">
                  <c:v>13.27</c:v>
                </c:pt>
                <c:pt idx="1863">
                  <c:v>13.31</c:v>
                </c:pt>
                <c:pt idx="1864">
                  <c:v>13.84</c:v>
                </c:pt>
                <c:pt idx="1865">
                  <c:v>13.97</c:v>
                </c:pt>
                <c:pt idx="1866">
                  <c:v>14.24</c:v>
                </c:pt>
                <c:pt idx="1867">
                  <c:v>13.66</c:v>
                </c:pt>
                <c:pt idx="1868">
                  <c:v>14.71</c:v>
                </c:pt>
                <c:pt idx="1869">
                  <c:v>14.21</c:v>
                </c:pt>
                <c:pt idx="1870">
                  <c:v>15.29</c:v>
                </c:pt>
                <c:pt idx="1871">
                  <c:v>14.47</c:v>
                </c:pt>
                <c:pt idx="1872">
                  <c:v>13.22</c:v>
                </c:pt>
                <c:pt idx="1873">
                  <c:v>12.85</c:v>
                </c:pt>
                <c:pt idx="1874">
                  <c:v>13.78</c:v>
                </c:pt>
                <c:pt idx="1875">
                  <c:v>15.39</c:v>
                </c:pt>
                <c:pt idx="1876">
                  <c:v>14.81</c:v>
                </c:pt>
                <c:pt idx="1877">
                  <c:v>14.5</c:v>
                </c:pt>
                <c:pt idx="1878">
                  <c:v>13.19</c:v>
                </c:pt>
                <c:pt idx="1879">
                  <c:v>13.96</c:v>
                </c:pt>
                <c:pt idx="1880">
                  <c:v>12.74</c:v>
                </c:pt>
                <c:pt idx="1881">
                  <c:v>12.11</c:v>
                </c:pt>
                <c:pt idx="1882">
                  <c:v>13.26</c:v>
                </c:pt>
                <c:pt idx="1883">
                  <c:v>14.01</c:v>
                </c:pt>
                <c:pt idx="1884">
                  <c:v>14.02</c:v>
                </c:pt>
                <c:pt idx="1885">
                  <c:v>18.850000000000001</c:v>
                </c:pt>
                <c:pt idx="1886">
                  <c:v>18.23</c:v>
                </c:pt>
                <c:pt idx="1887">
                  <c:v>16.09</c:v>
                </c:pt>
                <c:pt idx="1888">
                  <c:v>16.790001</c:v>
                </c:pt>
                <c:pt idx="1889">
                  <c:v>17.010000000000002</c:v>
                </c:pt>
                <c:pt idx="1890">
                  <c:v>16.09</c:v>
                </c:pt>
                <c:pt idx="1891">
                  <c:v>19.66</c:v>
                </c:pt>
                <c:pt idx="1892">
                  <c:v>19.969999000000001</c:v>
                </c:pt>
                <c:pt idx="1893">
                  <c:v>16.829999999999998</c:v>
                </c:pt>
                <c:pt idx="1894">
                  <c:v>13.9</c:v>
                </c:pt>
                <c:pt idx="1895">
                  <c:v>13.37</c:v>
                </c:pt>
                <c:pt idx="1896">
                  <c:v>13.23</c:v>
                </c:pt>
                <c:pt idx="1897">
                  <c:v>12.11</c:v>
                </c:pt>
                <c:pt idx="1898">
                  <c:v>11.95</c:v>
                </c:pt>
                <c:pt idx="1899">
                  <c:v>12.25</c:v>
                </c:pt>
                <c:pt idx="1900">
                  <c:v>12.22</c:v>
                </c:pt>
                <c:pt idx="1901">
                  <c:v>12.12</c:v>
                </c:pt>
                <c:pt idx="1902">
                  <c:v>12.64</c:v>
                </c:pt>
                <c:pt idx="1903">
                  <c:v>13.74</c:v>
                </c:pt>
                <c:pt idx="1904">
                  <c:v>15.6</c:v>
                </c:pt>
                <c:pt idx="1905">
                  <c:v>13.44</c:v>
                </c:pt>
                <c:pt idx="1906">
                  <c:v>12.5</c:v>
                </c:pt>
                <c:pt idx="1907">
                  <c:v>12.13</c:v>
                </c:pt>
                <c:pt idx="1908">
                  <c:v>12.12</c:v>
                </c:pt>
                <c:pt idx="1909">
                  <c:v>12.56</c:v>
                </c:pt>
                <c:pt idx="1910">
                  <c:v>13</c:v>
                </c:pt>
                <c:pt idx="1911">
                  <c:v>12.51</c:v>
                </c:pt>
                <c:pt idx="1912">
                  <c:v>13.77</c:v>
                </c:pt>
                <c:pt idx="1913">
                  <c:v>13.39</c:v>
                </c:pt>
                <c:pt idx="1914">
                  <c:v>12.23</c:v>
                </c:pt>
                <c:pt idx="1915">
                  <c:v>13.71</c:v>
                </c:pt>
                <c:pt idx="1916">
                  <c:v>13.61</c:v>
                </c:pt>
                <c:pt idx="1917">
                  <c:v>13.49</c:v>
                </c:pt>
                <c:pt idx="1918">
                  <c:v>12.83</c:v>
                </c:pt>
                <c:pt idx="1919">
                  <c:v>13.02</c:v>
                </c:pt>
                <c:pt idx="1920">
                  <c:v>13.79</c:v>
                </c:pt>
                <c:pt idx="1921">
                  <c:v>15.25</c:v>
                </c:pt>
                <c:pt idx="1922">
                  <c:v>19.139999</c:v>
                </c:pt>
                <c:pt idx="1923">
                  <c:v>28.030000999999999</c:v>
                </c:pt>
                <c:pt idx="1924">
                  <c:v>40.740001999999997</c:v>
                </c:pt>
                <c:pt idx="1925">
                  <c:v>36.020000000000003</c:v>
                </c:pt>
                <c:pt idx="1926">
                  <c:v>30.32</c:v>
                </c:pt>
                <c:pt idx="1927">
                  <c:v>26.1</c:v>
                </c:pt>
                <c:pt idx="1928">
                  <c:v>26.049999</c:v>
                </c:pt>
                <c:pt idx="1929">
                  <c:v>28.43</c:v>
                </c:pt>
                <c:pt idx="1930">
                  <c:v>31.4</c:v>
                </c:pt>
                <c:pt idx="1931">
                  <c:v>26.09</c:v>
                </c:pt>
                <c:pt idx="1932">
                  <c:v>25.610001</c:v>
                </c:pt>
                <c:pt idx="1933">
                  <c:v>27.799999</c:v>
                </c:pt>
                <c:pt idx="1934">
                  <c:v>24.9</c:v>
                </c:pt>
                <c:pt idx="1935">
                  <c:v>26.23</c:v>
                </c:pt>
                <c:pt idx="1936">
                  <c:v>24.370000999999998</c:v>
                </c:pt>
                <c:pt idx="1937">
                  <c:v>23.200001</c:v>
                </c:pt>
                <c:pt idx="1938">
                  <c:v>24.25</c:v>
                </c:pt>
                <c:pt idx="1939">
                  <c:v>22.540001</c:v>
                </c:pt>
                <c:pt idx="1940">
                  <c:v>21.35</c:v>
                </c:pt>
                <c:pt idx="1941">
                  <c:v>21.139999</c:v>
                </c:pt>
                <c:pt idx="1942">
                  <c:v>22.280000999999999</c:v>
                </c:pt>
                <c:pt idx="1943">
                  <c:v>20.139999</c:v>
                </c:pt>
                <c:pt idx="1944">
                  <c:v>22.440000999999999</c:v>
                </c:pt>
                <c:pt idx="1945">
                  <c:v>22.129999000000002</c:v>
                </c:pt>
                <c:pt idx="1946">
                  <c:v>23.469999000000001</c:v>
                </c:pt>
                <c:pt idx="1947">
                  <c:v>23.620000999999998</c:v>
                </c:pt>
                <c:pt idx="1948">
                  <c:v>27.629999000000002</c:v>
                </c:pt>
                <c:pt idx="1949">
                  <c:v>26.83</c:v>
                </c:pt>
                <c:pt idx="1950">
                  <c:v>24.5</c:v>
                </c:pt>
                <c:pt idx="1951">
                  <c:v>22.549999</c:v>
                </c:pt>
                <c:pt idx="1952">
                  <c:v>20.940000999999999</c:v>
                </c:pt>
                <c:pt idx="1953">
                  <c:v>19.540001</c:v>
                </c:pt>
                <c:pt idx="1954">
                  <c:v>19.399999999999999</c:v>
                </c:pt>
                <c:pt idx="1955">
                  <c:v>18.399999999999999</c:v>
                </c:pt>
                <c:pt idx="1956">
                  <c:v>17.420000000000002</c:v>
                </c:pt>
                <c:pt idx="1957">
                  <c:v>17.079999999999998</c:v>
                </c:pt>
                <c:pt idx="1958">
                  <c:v>16.170000000000002</c:v>
                </c:pt>
                <c:pt idx="1959">
                  <c:v>17.670000000000002</c:v>
                </c:pt>
                <c:pt idx="1960">
                  <c:v>18.030000999999999</c:v>
                </c:pt>
                <c:pt idx="1961">
                  <c:v>16.049999</c:v>
                </c:pt>
                <c:pt idx="1962">
                  <c:v>15.05</c:v>
                </c:pt>
                <c:pt idx="1963">
                  <c:v>14.98</c:v>
                </c:pt>
                <c:pt idx="1964">
                  <c:v>15.75</c:v>
                </c:pt>
                <c:pt idx="1965">
                  <c:v>16.700001</c:v>
                </c:pt>
                <c:pt idx="1966">
                  <c:v>14.45</c:v>
                </c:pt>
                <c:pt idx="1967">
                  <c:v>14.46</c:v>
                </c:pt>
                <c:pt idx="1968">
                  <c:v>15.29</c:v>
                </c:pt>
                <c:pt idx="1969">
                  <c:v>15.43</c:v>
                </c:pt>
                <c:pt idx="1970">
                  <c:v>14.33</c:v>
                </c:pt>
                <c:pt idx="1971">
                  <c:v>14.61</c:v>
                </c:pt>
                <c:pt idx="1972">
                  <c:v>15.07</c:v>
                </c:pt>
                <c:pt idx="1973">
                  <c:v>14.15</c:v>
                </c:pt>
                <c:pt idx="1974">
                  <c:v>14.54</c:v>
                </c:pt>
                <c:pt idx="1975">
                  <c:v>15.51</c:v>
                </c:pt>
                <c:pt idx="1976">
                  <c:v>15.05</c:v>
                </c:pt>
                <c:pt idx="1977">
                  <c:v>14.33</c:v>
                </c:pt>
                <c:pt idx="1978">
                  <c:v>16.52</c:v>
                </c:pt>
                <c:pt idx="1979">
                  <c:v>15.29</c:v>
                </c:pt>
                <c:pt idx="1980">
                  <c:v>16.059999000000001</c:v>
                </c:pt>
                <c:pt idx="1981">
                  <c:v>18.370000999999998</c:v>
                </c:pt>
                <c:pt idx="1982">
                  <c:v>20.079999999999998</c:v>
                </c:pt>
                <c:pt idx="1983">
                  <c:v>18.16</c:v>
                </c:pt>
                <c:pt idx="1984">
                  <c:v>18.84</c:v>
                </c:pt>
                <c:pt idx="1985">
                  <c:v>16.850000000000001</c:v>
                </c:pt>
                <c:pt idx="1986">
                  <c:v>16.989999999999998</c:v>
                </c:pt>
                <c:pt idx="1987">
                  <c:v>15.47</c:v>
                </c:pt>
                <c:pt idx="1988">
                  <c:v>15.62</c:v>
                </c:pt>
                <c:pt idx="1989">
                  <c:v>15.93</c:v>
                </c:pt>
                <c:pt idx="1990">
                  <c:v>15.19</c:v>
                </c:pt>
                <c:pt idx="1991">
                  <c:v>15.12</c:v>
                </c:pt>
                <c:pt idx="1992">
                  <c:v>16.129999000000002</c:v>
                </c:pt>
                <c:pt idx="1993">
                  <c:v>14.67</c:v>
                </c:pt>
                <c:pt idx="1994">
                  <c:v>15.91</c:v>
                </c:pt>
                <c:pt idx="1995">
                  <c:v>18.110001</c:v>
                </c:pt>
                <c:pt idx="1996">
                  <c:v>14.81</c:v>
                </c:pt>
                <c:pt idx="1997">
                  <c:v>15.84</c:v>
                </c:pt>
                <c:pt idx="1998">
                  <c:v>17.600000000000001</c:v>
                </c:pt>
                <c:pt idx="1999">
                  <c:v>19.610001</c:v>
                </c:pt>
                <c:pt idx="2000">
                  <c:v>19.34</c:v>
                </c:pt>
                <c:pt idx="2001">
                  <c:v>24.389999</c:v>
                </c:pt>
                <c:pt idx="2002">
                  <c:v>22.73</c:v>
                </c:pt>
                <c:pt idx="2003">
                  <c:v>20.950001</c:v>
                </c:pt>
                <c:pt idx="2004">
                  <c:v>17.860001</c:v>
                </c:pt>
                <c:pt idx="2005">
                  <c:v>18.940000999999999</c:v>
                </c:pt>
                <c:pt idx="2006">
                  <c:v>20.700001</c:v>
                </c:pt>
                <c:pt idx="2007">
                  <c:v>18.700001</c:v>
                </c:pt>
                <c:pt idx="2008">
                  <c:v>16.600000000000001</c:v>
                </c:pt>
                <c:pt idx="2009">
                  <c:v>15.57</c:v>
                </c:pt>
                <c:pt idx="2010">
                  <c:v>15.74</c:v>
                </c:pt>
                <c:pt idx="2011">
                  <c:v>16.91</c:v>
                </c:pt>
                <c:pt idx="2012">
                  <c:v>16.079999999999998</c:v>
                </c:pt>
                <c:pt idx="2013">
                  <c:v>17.290001</c:v>
                </c:pt>
                <c:pt idx="2014">
                  <c:v>18.209999</c:v>
                </c:pt>
                <c:pt idx="2015">
                  <c:v>20.700001</c:v>
                </c:pt>
                <c:pt idx="2016">
                  <c:v>19.34</c:v>
                </c:pt>
                <c:pt idx="2017">
                  <c:v>20.59</c:v>
                </c:pt>
                <c:pt idx="2018">
                  <c:v>24.99</c:v>
                </c:pt>
                <c:pt idx="2019">
                  <c:v>27.01</c:v>
                </c:pt>
                <c:pt idx="2020">
                  <c:v>24.299999</c:v>
                </c:pt>
                <c:pt idx="2021">
                  <c:v>22.469999000000001</c:v>
                </c:pt>
                <c:pt idx="2022">
                  <c:v>25.219999000000001</c:v>
                </c:pt>
                <c:pt idx="2023">
                  <c:v>23.950001</c:v>
                </c:pt>
                <c:pt idx="2024">
                  <c:v>27.02</c:v>
                </c:pt>
                <c:pt idx="2025">
                  <c:v>26.049999</c:v>
                </c:pt>
                <c:pt idx="2026">
                  <c:v>27.59</c:v>
                </c:pt>
                <c:pt idx="2027">
                  <c:v>26.690000999999999</c:v>
                </c:pt>
                <c:pt idx="2028">
                  <c:v>22.34</c:v>
                </c:pt>
                <c:pt idx="2029">
                  <c:v>24.15</c:v>
                </c:pt>
                <c:pt idx="2030">
                  <c:v>22.5</c:v>
                </c:pt>
                <c:pt idx="2031">
                  <c:v>23.110001</c:v>
                </c:pt>
                <c:pt idx="2032">
                  <c:v>22.42</c:v>
                </c:pt>
                <c:pt idx="2033">
                  <c:v>20.200001</c:v>
                </c:pt>
                <c:pt idx="2034">
                  <c:v>19.98</c:v>
                </c:pt>
                <c:pt idx="2035">
                  <c:v>21.98</c:v>
                </c:pt>
                <c:pt idx="2036">
                  <c:v>21.65</c:v>
                </c:pt>
                <c:pt idx="2037">
                  <c:v>21.84</c:v>
                </c:pt>
                <c:pt idx="2038">
                  <c:v>23.379999000000002</c:v>
                </c:pt>
                <c:pt idx="2039">
                  <c:v>26</c:v>
                </c:pt>
                <c:pt idx="2040">
                  <c:v>26.540001</c:v>
                </c:pt>
                <c:pt idx="2041">
                  <c:v>26.290001</c:v>
                </c:pt>
                <c:pt idx="2042">
                  <c:v>28.139999</c:v>
                </c:pt>
                <c:pt idx="2043">
                  <c:v>25.4</c:v>
                </c:pt>
                <c:pt idx="2044">
                  <c:v>24.110001</c:v>
                </c:pt>
                <c:pt idx="2045">
                  <c:v>22.309999000000001</c:v>
                </c:pt>
                <c:pt idx="2046">
                  <c:v>21.639999</c:v>
                </c:pt>
                <c:pt idx="2047">
                  <c:v>20.530000999999999</c:v>
                </c:pt>
                <c:pt idx="2048">
                  <c:v>19.379999000000002</c:v>
                </c:pt>
                <c:pt idx="2049">
                  <c:v>20.98</c:v>
                </c:pt>
                <c:pt idx="2050">
                  <c:v>20.719999000000001</c:v>
                </c:pt>
                <c:pt idx="2051">
                  <c:v>19.110001</c:v>
                </c:pt>
                <c:pt idx="2052">
                  <c:v>19.809999000000001</c:v>
                </c:pt>
                <c:pt idx="2053">
                  <c:v>20.549999</c:v>
                </c:pt>
                <c:pt idx="2054">
                  <c:v>17.700001</c:v>
                </c:pt>
                <c:pt idx="2055">
                  <c:v>17.09</c:v>
                </c:pt>
                <c:pt idx="2056">
                  <c:v>16.700001</c:v>
                </c:pt>
                <c:pt idx="2057">
                  <c:v>16.860001</c:v>
                </c:pt>
                <c:pt idx="2058">
                  <c:v>17.350000000000001</c:v>
                </c:pt>
                <c:pt idx="2059">
                  <c:v>18.670000000000002</c:v>
                </c:pt>
                <c:pt idx="2060">
                  <c:v>18.34</c:v>
                </c:pt>
                <c:pt idx="2061">
                  <c:v>18.049999</c:v>
                </c:pt>
                <c:pt idx="2062">
                  <c:v>16.5</c:v>
                </c:pt>
                <c:pt idx="2063">
                  <c:v>16.920000000000002</c:v>
                </c:pt>
                <c:pt idx="2064">
                  <c:v>16.84</c:v>
                </c:pt>
                <c:pt idx="2065">
                  <c:v>14.99</c:v>
                </c:pt>
                <c:pt idx="2066">
                  <c:v>14.44</c:v>
                </c:pt>
                <c:pt idx="2067">
                  <c:v>14.02</c:v>
                </c:pt>
                <c:pt idx="2068">
                  <c:v>13.79</c:v>
                </c:pt>
                <c:pt idx="2069">
                  <c:v>14.17</c:v>
                </c:pt>
                <c:pt idx="2070">
                  <c:v>14.94</c:v>
                </c:pt>
                <c:pt idx="2071">
                  <c:v>14.74</c:v>
                </c:pt>
                <c:pt idx="2072">
                  <c:v>15.24</c:v>
                </c:pt>
                <c:pt idx="2073">
                  <c:v>13.82</c:v>
                </c:pt>
                <c:pt idx="2074">
                  <c:v>13.56</c:v>
                </c:pt>
                <c:pt idx="2075">
                  <c:v>13.95</c:v>
                </c:pt>
                <c:pt idx="2076">
                  <c:v>13.1</c:v>
                </c:pt>
                <c:pt idx="2077">
                  <c:v>14.12</c:v>
                </c:pt>
                <c:pt idx="2078">
                  <c:v>15.42</c:v>
                </c:pt>
                <c:pt idx="2079">
                  <c:v>14.09</c:v>
                </c:pt>
                <c:pt idx="2080">
                  <c:v>16.16</c:v>
                </c:pt>
                <c:pt idx="2081">
                  <c:v>15.36</c:v>
                </c:pt>
                <c:pt idx="2082">
                  <c:v>16.260000000000002</c:v>
                </c:pt>
                <c:pt idx="2083">
                  <c:v>14.85</c:v>
                </c:pt>
                <c:pt idx="2084">
                  <c:v>13.84</c:v>
                </c:pt>
                <c:pt idx="2085">
                  <c:v>13.72</c:v>
                </c:pt>
                <c:pt idx="2086">
                  <c:v>13.62</c:v>
                </c:pt>
                <c:pt idx="2087">
                  <c:v>13.35</c:v>
                </c:pt>
                <c:pt idx="2088">
                  <c:v>13.24</c:v>
                </c:pt>
                <c:pt idx="2089">
                  <c:v>13.28</c:v>
                </c:pt>
                <c:pt idx="2090">
                  <c:v>13.95</c:v>
                </c:pt>
                <c:pt idx="2091">
                  <c:v>13.22</c:v>
                </c:pt>
                <c:pt idx="2092">
                  <c:v>14.08</c:v>
                </c:pt>
                <c:pt idx="2093">
                  <c:v>13.96</c:v>
                </c:pt>
                <c:pt idx="2094">
                  <c:v>13.77</c:v>
                </c:pt>
                <c:pt idx="2095">
                  <c:v>15.22</c:v>
                </c:pt>
                <c:pt idx="2096">
                  <c:v>15.7</c:v>
                </c:pt>
                <c:pt idx="2097">
                  <c:v>14.68</c:v>
                </c:pt>
                <c:pt idx="2098">
                  <c:v>15.6</c:v>
                </c:pt>
                <c:pt idx="2099">
                  <c:v>16.049999</c:v>
                </c:pt>
                <c:pt idx="2100">
                  <c:v>15.91</c:v>
                </c:pt>
                <c:pt idx="2101">
                  <c:v>14.72</c:v>
                </c:pt>
                <c:pt idx="2102">
                  <c:v>14.57</c:v>
                </c:pt>
                <c:pt idx="2103">
                  <c:v>13.63</c:v>
                </c:pt>
                <c:pt idx="2104">
                  <c:v>14.69</c:v>
                </c:pt>
                <c:pt idx="2105">
                  <c:v>14.41</c:v>
                </c:pt>
                <c:pt idx="2106">
                  <c:v>15.04</c:v>
                </c:pt>
                <c:pt idx="2107">
                  <c:v>14.68</c:v>
                </c:pt>
                <c:pt idx="2108">
                  <c:v>15.57</c:v>
                </c:pt>
                <c:pt idx="2109">
                  <c:v>15.95</c:v>
                </c:pt>
                <c:pt idx="2110">
                  <c:v>16.329999999999998</c:v>
                </c:pt>
                <c:pt idx="2111">
                  <c:v>15.2</c:v>
                </c:pt>
                <c:pt idx="2112">
                  <c:v>15.82</c:v>
                </c:pt>
                <c:pt idx="2113">
                  <c:v>14.42</c:v>
                </c:pt>
                <c:pt idx="2114">
                  <c:v>13.9</c:v>
                </c:pt>
                <c:pt idx="2115">
                  <c:v>13.43</c:v>
                </c:pt>
                <c:pt idx="2116">
                  <c:v>13.12</c:v>
                </c:pt>
                <c:pt idx="2117">
                  <c:v>14.19</c:v>
                </c:pt>
                <c:pt idx="2118">
                  <c:v>14.2</c:v>
                </c:pt>
                <c:pt idx="2119">
                  <c:v>13.63</c:v>
                </c:pt>
                <c:pt idx="2120">
                  <c:v>13.47</c:v>
                </c:pt>
                <c:pt idx="2121">
                  <c:v>13.65</c:v>
                </c:pt>
                <c:pt idx="2122">
                  <c:v>14.05</c:v>
                </c:pt>
                <c:pt idx="2123">
                  <c:v>14.08</c:v>
                </c:pt>
                <c:pt idx="2124">
                  <c:v>14.64</c:v>
                </c:pt>
                <c:pt idx="2125">
                  <c:v>17.030000999999999</c:v>
                </c:pt>
                <c:pt idx="2126">
                  <c:v>20.969999000000001</c:v>
                </c:pt>
                <c:pt idx="2127">
                  <c:v>20.5</c:v>
                </c:pt>
                <c:pt idx="2128">
                  <c:v>20.139999</c:v>
                </c:pt>
                <c:pt idx="2129">
                  <c:v>19.370000999999998</c:v>
                </c:pt>
                <c:pt idx="2130">
                  <c:v>19.41</c:v>
                </c:pt>
                <c:pt idx="2131">
                  <c:v>18.370000999999998</c:v>
                </c:pt>
                <c:pt idx="2132">
                  <c:v>18.48</c:v>
                </c:pt>
                <c:pt idx="2133">
                  <c:v>21.17</c:v>
                </c:pt>
                <c:pt idx="2134">
                  <c:v>17.25</c:v>
                </c:pt>
                <c:pt idx="2135">
                  <c:v>25.76</c:v>
                </c:pt>
                <c:pt idx="2136">
                  <c:v>23.85</c:v>
                </c:pt>
                <c:pt idx="2137">
                  <c:v>18.75</c:v>
                </c:pt>
                <c:pt idx="2138">
                  <c:v>16.639999</c:v>
                </c:pt>
                <c:pt idx="2139">
                  <c:v>15.63</c:v>
                </c:pt>
                <c:pt idx="2140">
                  <c:v>14.77</c:v>
                </c:pt>
                <c:pt idx="2141">
                  <c:v>15.58</c:v>
                </c:pt>
                <c:pt idx="2142">
                  <c:v>14.96</c:v>
                </c:pt>
                <c:pt idx="2143">
                  <c:v>14.76</c:v>
                </c:pt>
                <c:pt idx="2144">
                  <c:v>13.2</c:v>
                </c:pt>
                <c:pt idx="2145">
                  <c:v>13.54</c:v>
                </c:pt>
                <c:pt idx="2146">
                  <c:v>13.55</c:v>
                </c:pt>
                <c:pt idx="2147">
                  <c:v>13.04</c:v>
                </c:pt>
                <c:pt idx="2148">
                  <c:v>12.82</c:v>
                </c:pt>
                <c:pt idx="2149">
                  <c:v>12.67</c:v>
                </c:pt>
                <c:pt idx="2150">
                  <c:v>12.44</c:v>
                </c:pt>
                <c:pt idx="2151">
                  <c:v>11.97</c:v>
                </c:pt>
                <c:pt idx="2152">
                  <c:v>11.77</c:v>
                </c:pt>
                <c:pt idx="2153">
                  <c:v>12.74</c:v>
                </c:pt>
                <c:pt idx="2154">
                  <c:v>12.02</c:v>
                </c:pt>
                <c:pt idx="2155">
                  <c:v>12.87</c:v>
                </c:pt>
                <c:pt idx="2156">
                  <c:v>13.05</c:v>
                </c:pt>
                <c:pt idx="2157">
                  <c:v>12.83</c:v>
                </c:pt>
                <c:pt idx="2158">
                  <c:v>12.72</c:v>
                </c:pt>
                <c:pt idx="2159">
                  <c:v>11.87</c:v>
                </c:pt>
                <c:pt idx="2160">
                  <c:v>12.44</c:v>
                </c:pt>
                <c:pt idx="2161">
                  <c:v>13.37</c:v>
                </c:pt>
                <c:pt idx="2162">
                  <c:v>12.86</c:v>
                </c:pt>
                <c:pt idx="2163">
                  <c:v>12.42</c:v>
                </c:pt>
                <c:pt idx="2164">
                  <c:v>11.39</c:v>
                </c:pt>
                <c:pt idx="2165">
                  <c:v>11.5</c:v>
                </c:pt>
                <c:pt idx="2166">
                  <c:v>11.66</c:v>
                </c:pt>
                <c:pt idx="2167">
                  <c:v>12.05</c:v>
                </c:pt>
                <c:pt idx="2168">
                  <c:v>11.68</c:v>
                </c:pt>
                <c:pt idx="2169">
                  <c:v>11.55</c:v>
                </c:pt>
                <c:pt idx="2170">
                  <c:v>11.81</c:v>
                </c:pt>
                <c:pt idx="2171">
                  <c:v>12.64</c:v>
                </c:pt>
                <c:pt idx="2172">
                  <c:v>12.19</c:v>
                </c:pt>
                <c:pt idx="2173">
                  <c:v>11.43</c:v>
                </c:pt>
                <c:pt idx="2174">
                  <c:v>11.34</c:v>
                </c:pt>
                <c:pt idx="2175">
                  <c:v>12.27</c:v>
                </c:pt>
                <c:pt idx="2176">
                  <c:v>12.38</c:v>
                </c:pt>
                <c:pt idx="2177">
                  <c:v>13.45</c:v>
                </c:pt>
                <c:pt idx="2178">
                  <c:v>13.63</c:v>
                </c:pt>
                <c:pt idx="2179">
                  <c:v>13.65</c:v>
                </c:pt>
                <c:pt idx="2180">
                  <c:v>12.94</c:v>
                </c:pt>
                <c:pt idx="2181">
                  <c:v>13.12</c:v>
                </c:pt>
                <c:pt idx="2182">
                  <c:v>13.42</c:v>
                </c:pt>
                <c:pt idx="2183">
                  <c:v>13.48</c:v>
                </c:pt>
                <c:pt idx="2184">
                  <c:v>11.98</c:v>
                </c:pt>
                <c:pt idx="2185">
                  <c:v>12.02</c:v>
                </c:pt>
                <c:pt idx="2186">
                  <c:v>11.94</c:v>
                </c:pt>
                <c:pt idx="2187">
                  <c:v>12.51</c:v>
                </c:pt>
                <c:pt idx="2188">
                  <c:v>17.5</c:v>
                </c:pt>
                <c:pt idx="2189">
                  <c:v>15.16</c:v>
                </c:pt>
                <c:pt idx="2190">
                  <c:v>17.850000000000001</c:v>
                </c:pt>
                <c:pt idx="2191">
                  <c:v>18.139999</c:v>
                </c:pt>
                <c:pt idx="2192">
                  <c:v>16.299999</c:v>
                </c:pt>
                <c:pt idx="2193">
                  <c:v>15.37</c:v>
                </c:pt>
                <c:pt idx="2194">
                  <c:v>15.53</c:v>
                </c:pt>
                <c:pt idx="2195">
                  <c:v>15.92</c:v>
                </c:pt>
                <c:pt idx="2196">
                  <c:v>13.3</c:v>
                </c:pt>
                <c:pt idx="2197">
                  <c:v>12.02</c:v>
                </c:pt>
                <c:pt idx="2198">
                  <c:v>12.29</c:v>
                </c:pt>
                <c:pt idx="2199">
                  <c:v>14.5</c:v>
                </c:pt>
                <c:pt idx="2200">
                  <c:v>13.1</c:v>
                </c:pt>
                <c:pt idx="2201">
                  <c:v>12.39</c:v>
                </c:pt>
                <c:pt idx="2202">
                  <c:v>14.02</c:v>
                </c:pt>
                <c:pt idx="2203">
                  <c:v>13.29</c:v>
                </c:pt>
                <c:pt idx="2204">
                  <c:v>13.57</c:v>
                </c:pt>
                <c:pt idx="2205">
                  <c:v>13.63</c:v>
                </c:pt>
                <c:pt idx="2206">
                  <c:v>12.99</c:v>
                </c:pt>
                <c:pt idx="2207">
                  <c:v>12.84</c:v>
                </c:pt>
                <c:pt idx="2208">
                  <c:v>13.48</c:v>
                </c:pt>
                <c:pt idx="2209">
                  <c:v>13.38</c:v>
                </c:pt>
                <c:pt idx="2210">
                  <c:v>15.36</c:v>
                </c:pt>
                <c:pt idx="2211">
                  <c:v>15.91</c:v>
                </c:pt>
                <c:pt idx="2212">
                  <c:v>16.690000999999999</c:v>
                </c:pt>
                <c:pt idx="2213">
                  <c:v>16.120000999999998</c:v>
                </c:pt>
                <c:pt idx="2214">
                  <c:v>16.209999</c:v>
                </c:pt>
                <c:pt idx="2215">
                  <c:v>15.28</c:v>
                </c:pt>
                <c:pt idx="2216">
                  <c:v>14.41</c:v>
                </c:pt>
                <c:pt idx="2217">
                  <c:v>13.75</c:v>
                </c:pt>
                <c:pt idx="2218">
                  <c:v>13.34</c:v>
                </c:pt>
                <c:pt idx="2219">
                  <c:v>13.02</c:v>
                </c:pt>
                <c:pt idx="2220">
                  <c:v>13.46</c:v>
                </c:pt>
                <c:pt idx="2221">
                  <c:v>14.24</c:v>
                </c:pt>
                <c:pt idx="2222">
                  <c:v>15.36</c:v>
                </c:pt>
                <c:pt idx="2223">
                  <c:v>16.190000999999999</c:v>
                </c:pt>
                <c:pt idx="2224">
                  <c:v>17.059999000000001</c:v>
                </c:pt>
                <c:pt idx="2225">
                  <c:v>18.559999000000001</c:v>
                </c:pt>
                <c:pt idx="2226">
                  <c:v>19.32</c:v>
                </c:pt>
                <c:pt idx="2227">
                  <c:v>22.08</c:v>
                </c:pt>
                <c:pt idx="2228">
                  <c:v>22.51</c:v>
                </c:pt>
                <c:pt idx="2229">
                  <c:v>18.709999</c:v>
                </c:pt>
                <c:pt idx="2230">
                  <c:v>18.739999999999998</c:v>
                </c:pt>
                <c:pt idx="2231">
                  <c:v>14.38</c:v>
                </c:pt>
                <c:pt idx="2232">
                  <c:v>14.74</c:v>
                </c:pt>
                <c:pt idx="2233">
                  <c:v>14.17</c:v>
                </c:pt>
                <c:pt idx="2234">
                  <c:v>14.48</c:v>
                </c:pt>
                <c:pt idx="2235">
                  <c:v>13.37</c:v>
                </c:pt>
                <c:pt idx="2236">
                  <c:v>13.72</c:v>
                </c:pt>
                <c:pt idx="2237">
                  <c:v>13.35</c:v>
                </c:pt>
                <c:pt idx="2238">
                  <c:v>12.85</c:v>
                </c:pt>
                <c:pt idx="2239">
                  <c:v>12.42</c:v>
                </c:pt>
                <c:pt idx="2240">
                  <c:v>12.41</c:v>
                </c:pt>
                <c:pt idx="2241">
                  <c:v>12.43</c:v>
                </c:pt>
                <c:pt idx="2242">
                  <c:v>12.34</c:v>
                </c:pt>
                <c:pt idx="2243">
                  <c:v>13.15</c:v>
                </c:pt>
                <c:pt idx="2244">
                  <c:v>12.9</c:v>
                </c:pt>
                <c:pt idx="2245">
                  <c:v>13.33</c:v>
                </c:pt>
                <c:pt idx="2246">
                  <c:v>14.07</c:v>
                </c:pt>
                <c:pt idx="2247">
                  <c:v>14.12</c:v>
                </c:pt>
                <c:pt idx="2248">
                  <c:v>12.14</c:v>
                </c:pt>
                <c:pt idx="2249">
                  <c:v>11.79</c:v>
                </c:pt>
                <c:pt idx="2250">
                  <c:v>12.22</c:v>
                </c:pt>
                <c:pt idx="2251">
                  <c:v>12.64</c:v>
                </c:pt>
                <c:pt idx="2252">
                  <c:v>11.75</c:v>
                </c:pt>
                <c:pt idx="2253">
                  <c:v>12.64</c:v>
                </c:pt>
                <c:pt idx="2254">
                  <c:v>12.72</c:v>
                </c:pt>
                <c:pt idx="2255">
                  <c:v>13.19</c:v>
                </c:pt>
                <c:pt idx="2256">
                  <c:v>12.79</c:v>
                </c:pt>
                <c:pt idx="2257">
                  <c:v>12.2</c:v>
                </c:pt>
                <c:pt idx="2258">
                  <c:v>11.71</c:v>
                </c:pt>
                <c:pt idx="2259">
                  <c:v>11.45</c:v>
                </c:pt>
                <c:pt idx="2260">
                  <c:v>11.27</c:v>
                </c:pt>
                <c:pt idx="2261">
                  <c:v>11.43</c:v>
                </c:pt>
                <c:pt idx="2262">
                  <c:v>11.44</c:v>
                </c:pt>
                <c:pt idx="2263">
                  <c:v>11.99</c:v>
                </c:pt>
                <c:pt idx="2264">
                  <c:v>12.95</c:v>
                </c:pt>
                <c:pt idx="2265">
                  <c:v>13.37</c:v>
                </c:pt>
                <c:pt idx="2266">
                  <c:v>14.04</c:v>
                </c:pt>
                <c:pt idx="2267">
                  <c:v>12.85</c:v>
                </c:pt>
                <c:pt idx="2268">
                  <c:v>11.85</c:v>
                </c:pt>
                <c:pt idx="2269">
                  <c:v>11.67</c:v>
                </c:pt>
                <c:pt idx="2270">
                  <c:v>11.32</c:v>
                </c:pt>
                <c:pt idx="2271">
                  <c:v>11.56</c:v>
                </c:pt>
                <c:pt idx="2272">
                  <c:v>11.49</c:v>
                </c:pt>
                <c:pt idx="2273">
                  <c:v>11.26</c:v>
                </c:pt>
                <c:pt idx="2274">
                  <c:v>11.54</c:v>
                </c:pt>
                <c:pt idx="2275">
                  <c:v>11.23</c:v>
                </c:pt>
                <c:pt idx="2276">
                  <c:v>11.87</c:v>
                </c:pt>
                <c:pt idx="2277">
                  <c:v>12.48</c:v>
                </c:pt>
                <c:pt idx="2278">
                  <c:v>12.78</c:v>
                </c:pt>
                <c:pt idx="2279">
                  <c:v>11.54</c:v>
                </c:pt>
                <c:pt idx="2280">
                  <c:v>11.77</c:v>
                </c:pt>
                <c:pt idx="2281">
                  <c:v>11.07</c:v>
                </c:pt>
                <c:pt idx="2282">
                  <c:v>10.81</c:v>
                </c:pt>
                <c:pt idx="2283">
                  <c:v>10.63</c:v>
                </c:pt>
                <c:pt idx="2284">
                  <c:v>10.58</c:v>
                </c:pt>
                <c:pt idx="2285">
                  <c:v>11.88</c:v>
                </c:pt>
                <c:pt idx="2286">
                  <c:v>11.99</c:v>
                </c:pt>
                <c:pt idx="2287">
                  <c:v>11.81</c:v>
                </c:pt>
                <c:pt idx="2288">
                  <c:v>11.93</c:v>
                </c:pt>
                <c:pt idx="2289">
                  <c:v>10.97</c:v>
                </c:pt>
                <c:pt idx="2290">
                  <c:v>11.37</c:v>
                </c:pt>
                <c:pt idx="2291">
                  <c:v>11.29</c:v>
                </c:pt>
                <c:pt idx="2292">
                  <c:v>11.45</c:v>
                </c:pt>
                <c:pt idx="2293">
                  <c:v>10.88</c:v>
                </c:pt>
                <c:pt idx="2294">
                  <c:v>10.85</c:v>
                </c:pt>
                <c:pt idx="2295">
                  <c:v>11.07</c:v>
                </c:pt>
                <c:pt idx="2296">
                  <c:v>10.74</c:v>
                </c:pt>
                <c:pt idx="2297">
                  <c:v>11.97</c:v>
                </c:pt>
                <c:pt idx="2298">
                  <c:v>11.76</c:v>
                </c:pt>
                <c:pt idx="2299">
                  <c:v>11.49</c:v>
                </c:pt>
                <c:pt idx="2300">
                  <c:v>11.57</c:v>
                </c:pt>
                <c:pt idx="2301">
                  <c:v>11.74</c:v>
                </c:pt>
                <c:pt idx="2302">
                  <c:v>11.71</c:v>
                </c:pt>
                <c:pt idx="2303">
                  <c:v>11.47</c:v>
                </c:pt>
                <c:pt idx="2304">
                  <c:v>12.09</c:v>
                </c:pt>
                <c:pt idx="2305">
                  <c:v>12.92</c:v>
                </c:pt>
                <c:pt idx="2306">
                  <c:v>12.54</c:v>
                </c:pt>
                <c:pt idx="2307">
                  <c:v>11.81</c:v>
                </c:pt>
                <c:pt idx="2308">
                  <c:v>10.96</c:v>
                </c:pt>
                <c:pt idx="2309">
                  <c:v>11.24</c:v>
                </c:pt>
                <c:pt idx="2310">
                  <c:v>11.45</c:v>
                </c:pt>
                <c:pt idx="2311">
                  <c:v>11.86</c:v>
                </c:pt>
                <c:pt idx="2312">
                  <c:v>12.3</c:v>
                </c:pt>
                <c:pt idx="2313">
                  <c:v>11.66</c:v>
                </c:pt>
                <c:pt idx="2314">
                  <c:v>11.35</c:v>
                </c:pt>
                <c:pt idx="2315">
                  <c:v>12.3</c:v>
                </c:pt>
                <c:pt idx="2316">
                  <c:v>11.63</c:v>
                </c:pt>
                <c:pt idx="2317">
                  <c:v>11.21</c:v>
                </c:pt>
                <c:pt idx="2318">
                  <c:v>11.28</c:v>
                </c:pt>
                <c:pt idx="2319">
                  <c:v>11.34</c:v>
                </c:pt>
                <c:pt idx="2320">
                  <c:v>12.47</c:v>
                </c:pt>
                <c:pt idx="2321">
                  <c:v>12.81</c:v>
                </c:pt>
                <c:pt idx="2322">
                  <c:v>13.12</c:v>
                </c:pt>
                <c:pt idx="2323">
                  <c:v>12.96</c:v>
                </c:pt>
                <c:pt idx="2324">
                  <c:v>12.5</c:v>
                </c:pt>
                <c:pt idx="2325">
                  <c:v>11.53</c:v>
                </c:pt>
                <c:pt idx="2326">
                  <c:v>11.42</c:v>
                </c:pt>
                <c:pt idx="2327">
                  <c:v>11.54</c:v>
                </c:pt>
                <c:pt idx="2328">
                  <c:v>12.37</c:v>
                </c:pt>
                <c:pt idx="2329">
                  <c:v>12.38</c:v>
                </c:pt>
                <c:pt idx="2330">
                  <c:v>11.79</c:v>
                </c:pt>
                <c:pt idx="2331">
                  <c:v>12.89</c:v>
                </c:pt>
                <c:pt idx="2332">
                  <c:v>12.39</c:v>
                </c:pt>
                <c:pt idx="2333">
                  <c:v>12.87</c:v>
                </c:pt>
                <c:pt idx="2334">
                  <c:v>14.05</c:v>
                </c:pt>
                <c:pt idx="2335">
                  <c:v>15.07</c:v>
                </c:pt>
                <c:pt idx="2336">
                  <c:v>15.77</c:v>
                </c:pt>
                <c:pt idx="2337">
                  <c:v>15.96</c:v>
                </c:pt>
                <c:pt idx="2338">
                  <c:v>14.66</c:v>
                </c:pt>
                <c:pt idx="2339">
                  <c:v>14.42</c:v>
                </c:pt>
                <c:pt idx="2340">
                  <c:v>14.93</c:v>
                </c:pt>
                <c:pt idx="2341">
                  <c:v>14.15</c:v>
                </c:pt>
                <c:pt idx="2342">
                  <c:v>14.63</c:v>
                </c:pt>
                <c:pt idx="2343">
                  <c:v>10.84</c:v>
                </c:pt>
                <c:pt idx="2344">
                  <c:v>10.76</c:v>
                </c:pt>
                <c:pt idx="2345">
                  <c:v>10.85</c:v>
                </c:pt>
                <c:pt idx="2346">
                  <c:v>10.36</c:v>
                </c:pt>
                <c:pt idx="2347">
                  <c:v>10.82</c:v>
                </c:pt>
                <c:pt idx="2348">
                  <c:v>10.11</c:v>
                </c:pt>
                <c:pt idx="2349">
                  <c:v>10.59</c:v>
                </c:pt>
                <c:pt idx="2350">
                  <c:v>10.68</c:v>
                </c:pt>
                <c:pt idx="2351">
                  <c:v>10.46</c:v>
                </c:pt>
                <c:pt idx="2352">
                  <c:v>10.57</c:v>
                </c:pt>
                <c:pt idx="2353">
                  <c:v>9.77</c:v>
                </c:pt>
                <c:pt idx="2354">
                  <c:v>9.9600000000000009</c:v>
                </c:pt>
                <c:pt idx="2355">
                  <c:v>10.210000000000001</c:v>
                </c:pt>
                <c:pt idx="2356">
                  <c:v>10.6</c:v>
                </c:pt>
                <c:pt idx="2357">
                  <c:v>10.4</c:v>
                </c:pt>
                <c:pt idx="2358">
                  <c:v>10.42</c:v>
                </c:pt>
                <c:pt idx="2359">
                  <c:v>10.65</c:v>
                </c:pt>
                <c:pt idx="2360">
                  <c:v>15.59</c:v>
                </c:pt>
                <c:pt idx="2361">
                  <c:v>14.66</c:v>
                </c:pt>
                <c:pt idx="2362">
                  <c:v>12.04</c:v>
                </c:pt>
                <c:pt idx="2363">
                  <c:v>10.93</c:v>
                </c:pt>
                <c:pt idx="2364">
                  <c:v>10.72</c:v>
                </c:pt>
                <c:pt idx="2365">
                  <c:v>10.02</c:v>
                </c:pt>
                <c:pt idx="2366">
                  <c:v>9.99</c:v>
                </c:pt>
                <c:pt idx="2367">
                  <c:v>9.81</c:v>
                </c:pt>
                <c:pt idx="2368">
                  <c:v>10.38</c:v>
                </c:pt>
                <c:pt idx="2369">
                  <c:v>10.41</c:v>
                </c:pt>
                <c:pt idx="2370">
                  <c:v>9.89</c:v>
                </c:pt>
                <c:pt idx="2371">
                  <c:v>9.75</c:v>
                </c:pt>
                <c:pt idx="2372">
                  <c:v>10.07</c:v>
                </c:pt>
                <c:pt idx="2373">
                  <c:v>10.45</c:v>
                </c:pt>
                <c:pt idx="2374">
                  <c:v>10.39</c:v>
                </c:pt>
                <c:pt idx="2375">
                  <c:v>10.16</c:v>
                </c:pt>
                <c:pt idx="2376">
                  <c:v>10.7</c:v>
                </c:pt>
                <c:pt idx="2377">
                  <c:v>11.46</c:v>
                </c:pt>
                <c:pt idx="2378">
                  <c:v>10.42</c:v>
                </c:pt>
                <c:pt idx="2379">
                  <c:v>10.64</c:v>
                </c:pt>
                <c:pt idx="2380">
                  <c:v>10.9</c:v>
                </c:pt>
                <c:pt idx="2381">
                  <c:v>10.38</c:v>
                </c:pt>
                <c:pt idx="2382">
                  <c:v>10.37</c:v>
                </c:pt>
                <c:pt idx="2383">
                  <c:v>10.86</c:v>
                </c:pt>
                <c:pt idx="2384">
                  <c:v>10.75</c:v>
                </c:pt>
                <c:pt idx="2385">
                  <c:v>10.48</c:v>
                </c:pt>
                <c:pt idx="2386">
                  <c:v>10.02</c:v>
                </c:pt>
                <c:pt idx="2387">
                  <c:v>9.9</c:v>
                </c:pt>
                <c:pt idx="2388">
                  <c:v>11.06</c:v>
                </c:pt>
                <c:pt idx="2389">
                  <c:v>10.029999999999999</c:v>
                </c:pt>
                <c:pt idx="2390">
                  <c:v>11.44</c:v>
                </c:pt>
                <c:pt idx="2391">
                  <c:v>11.18</c:v>
                </c:pt>
                <c:pt idx="2392">
                  <c:v>11.22</c:v>
                </c:pt>
                <c:pt idx="2393">
                  <c:v>11.07</c:v>
                </c:pt>
                <c:pt idx="2394">
                  <c:v>12.54</c:v>
                </c:pt>
                <c:pt idx="2395">
                  <c:v>11.19</c:v>
                </c:pt>
                <c:pt idx="2396">
                  <c:v>11.11</c:v>
                </c:pt>
                <c:pt idx="2397">
                  <c:v>10.89</c:v>
                </c:pt>
                <c:pt idx="2398">
                  <c:v>10.3</c:v>
                </c:pt>
                <c:pt idx="2399">
                  <c:v>9.9</c:v>
                </c:pt>
                <c:pt idx="2400">
                  <c:v>9.51</c:v>
                </c:pt>
                <c:pt idx="2401">
                  <c:v>9.82</c:v>
                </c:pt>
                <c:pt idx="2402">
                  <c:v>9.89</c:v>
                </c:pt>
                <c:pt idx="2403">
                  <c:v>9.7899999999999991</c:v>
                </c:pt>
                <c:pt idx="2404">
                  <c:v>9.58</c:v>
                </c:pt>
                <c:pt idx="2405">
                  <c:v>9.36</c:v>
                </c:pt>
                <c:pt idx="2406">
                  <c:v>9.43</c:v>
                </c:pt>
                <c:pt idx="2407">
                  <c:v>9.43</c:v>
                </c:pt>
                <c:pt idx="2408">
                  <c:v>9.6</c:v>
                </c:pt>
                <c:pt idx="2409">
                  <c:v>10.11</c:v>
                </c:pt>
                <c:pt idx="2410">
                  <c:v>10.29</c:v>
                </c:pt>
                <c:pt idx="2411">
                  <c:v>10.26</c:v>
                </c:pt>
                <c:pt idx="2412">
                  <c:v>10.09</c:v>
                </c:pt>
                <c:pt idx="2413">
                  <c:v>10.28</c:v>
                </c:pt>
                <c:pt idx="2414">
                  <c:v>10.44</c:v>
                </c:pt>
                <c:pt idx="2415">
                  <c:v>10.029999999999999</c:v>
                </c:pt>
                <c:pt idx="2416">
                  <c:v>9.93</c:v>
                </c:pt>
                <c:pt idx="2417">
                  <c:v>10.96</c:v>
                </c:pt>
                <c:pt idx="2418">
                  <c:v>11.11</c:v>
                </c:pt>
                <c:pt idx="2419">
                  <c:v>16.040001</c:v>
                </c:pt>
                <c:pt idx="2420">
                  <c:v>15.51</c:v>
                </c:pt>
                <c:pt idx="2421">
                  <c:v>12.33</c:v>
                </c:pt>
                <c:pt idx="2422">
                  <c:v>12.04</c:v>
                </c:pt>
                <c:pt idx="2423">
                  <c:v>11.74</c:v>
                </c:pt>
                <c:pt idx="2424">
                  <c:v>15.55</c:v>
                </c:pt>
                <c:pt idx="2425">
                  <c:v>14.26</c:v>
                </c:pt>
                <c:pt idx="2426">
                  <c:v>13.19</c:v>
                </c:pt>
                <c:pt idx="2427">
                  <c:v>11.35</c:v>
                </c:pt>
                <c:pt idx="2428">
                  <c:v>12.25</c:v>
                </c:pt>
                <c:pt idx="2429">
                  <c:v>12.23</c:v>
                </c:pt>
                <c:pt idx="2430">
                  <c:v>11.28</c:v>
                </c:pt>
                <c:pt idx="2431">
                  <c:v>11.32</c:v>
                </c:pt>
                <c:pt idx="2432">
                  <c:v>11.7</c:v>
                </c:pt>
                <c:pt idx="2433">
                  <c:v>11.22</c:v>
                </c:pt>
                <c:pt idx="2434">
                  <c:v>10.59</c:v>
                </c:pt>
                <c:pt idx="2435">
                  <c:v>10.130000000000001</c:v>
                </c:pt>
                <c:pt idx="2436">
                  <c:v>12.23</c:v>
                </c:pt>
                <c:pt idx="2437">
                  <c:v>11.63</c:v>
                </c:pt>
                <c:pt idx="2438">
                  <c:v>11.55</c:v>
                </c:pt>
                <c:pt idx="2439">
                  <c:v>12.12</c:v>
                </c:pt>
                <c:pt idx="2440">
                  <c:v>10.73</c:v>
                </c:pt>
                <c:pt idx="2441">
                  <c:v>10.58</c:v>
                </c:pt>
                <c:pt idx="2442">
                  <c:v>10.5</c:v>
                </c:pt>
                <c:pt idx="2443">
                  <c:v>10.44</c:v>
                </c:pt>
                <c:pt idx="2444">
                  <c:v>10.17</c:v>
                </c:pt>
                <c:pt idx="2445">
                  <c:v>10.15</c:v>
                </c:pt>
                <c:pt idx="2446">
                  <c:v>10.18</c:v>
                </c:pt>
                <c:pt idx="2447">
                  <c:v>9.7799999999999994</c:v>
                </c:pt>
                <c:pt idx="2448">
                  <c:v>9.67</c:v>
                </c:pt>
                <c:pt idx="2449">
                  <c:v>9.59</c:v>
                </c:pt>
                <c:pt idx="2450">
                  <c:v>10.210000000000001</c:v>
                </c:pt>
                <c:pt idx="2451">
                  <c:v>10.17</c:v>
                </c:pt>
                <c:pt idx="2452">
                  <c:v>9.8699999999999992</c:v>
                </c:pt>
                <c:pt idx="2453">
                  <c:v>9.5500000000000007</c:v>
                </c:pt>
                <c:pt idx="2454">
                  <c:v>9.51</c:v>
                </c:pt>
                <c:pt idx="2455">
                  <c:v>9.4499999999999993</c:v>
                </c:pt>
                <c:pt idx="2456">
                  <c:v>9.51</c:v>
                </c:pt>
                <c:pt idx="2457">
                  <c:v>9.6300000000000008</c:v>
                </c:pt>
                <c:pt idx="2458">
                  <c:v>9.19</c:v>
                </c:pt>
                <c:pt idx="2459">
                  <c:v>9.65</c:v>
                </c:pt>
                <c:pt idx="2460">
                  <c:v>10.33</c:v>
                </c:pt>
                <c:pt idx="2461">
                  <c:v>10.08</c:v>
                </c:pt>
                <c:pt idx="2462">
                  <c:v>9.85</c:v>
                </c:pt>
                <c:pt idx="2463">
                  <c:v>9.91</c:v>
                </c:pt>
                <c:pt idx="2464">
                  <c:v>9.61</c:v>
                </c:pt>
                <c:pt idx="2465">
                  <c:v>9.91</c:v>
                </c:pt>
                <c:pt idx="2466">
                  <c:v>10.31</c:v>
                </c:pt>
                <c:pt idx="2467">
                  <c:v>10.07</c:v>
                </c:pt>
                <c:pt idx="2468">
                  <c:v>10.050000000000001</c:v>
                </c:pt>
                <c:pt idx="2469">
                  <c:v>9.9700000000000006</c:v>
                </c:pt>
                <c:pt idx="2470">
                  <c:v>11.07</c:v>
                </c:pt>
                <c:pt idx="2471">
                  <c:v>11.16</c:v>
                </c:pt>
                <c:pt idx="2472">
                  <c:v>11.23</c:v>
                </c:pt>
                <c:pt idx="2473">
                  <c:v>11.3</c:v>
                </c:pt>
                <c:pt idx="2474">
                  <c:v>9.8000000000000007</c:v>
                </c:pt>
                <c:pt idx="2475">
                  <c:v>10.5</c:v>
                </c:pt>
                <c:pt idx="2476">
                  <c:v>10.18</c:v>
                </c:pt>
                <c:pt idx="2477">
                  <c:v>10.199999999999999</c:v>
                </c:pt>
                <c:pt idx="2478">
                  <c:v>9.93</c:v>
                </c:pt>
                <c:pt idx="2479">
                  <c:v>9.14</c:v>
                </c:pt>
                <c:pt idx="2480">
                  <c:v>9.4</c:v>
                </c:pt>
                <c:pt idx="2481">
                  <c:v>9.89</c:v>
                </c:pt>
                <c:pt idx="2482">
                  <c:v>9.7799999999999994</c:v>
                </c:pt>
                <c:pt idx="2483">
                  <c:v>10.5</c:v>
                </c:pt>
                <c:pt idx="2484">
                  <c:v>11.29</c:v>
                </c:pt>
                <c:pt idx="2485">
                  <c:v>11.5</c:v>
                </c:pt>
                <c:pt idx="2486">
                  <c:v>11.59</c:v>
                </c:pt>
                <c:pt idx="2487">
                  <c:v>13.13</c:v>
                </c:pt>
                <c:pt idx="2488">
                  <c:v>11.76</c:v>
                </c:pt>
                <c:pt idx="2489">
                  <c:v>11.43</c:v>
                </c:pt>
                <c:pt idx="2490">
                  <c:v>10.65</c:v>
                </c:pt>
                <c:pt idx="2491">
                  <c:v>9.73</c:v>
                </c:pt>
                <c:pt idx="2492">
                  <c:v>9.8800000000000008</c:v>
                </c:pt>
                <c:pt idx="2493">
                  <c:v>9.67</c:v>
                </c:pt>
                <c:pt idx="2494">
                  <c:v>9.8699999999999992</c:v>
                </c:pt>
                <c:pt idx="2495">
                  <c:v>10.029999999999999</c:v>
                </c:pt>
                <c:pt idx="2496">
                  <c:v>10.7</c:v>
                </c:pt>
                <c:pt idx="2497">
                  <c:v>11.28</c:v>
                </c:pt>
                <c:pt idx="2498">
                  <c:v>11.43</c:v>
                </c:pt>
                <c:pt idx="2499">
                  <c:v>11.68</c:v>
                </c:pt>
                <c:pt idx="2500">
                  <c:v>11.33</c:v>
                </c:pt>
                <c:pt idx="2501">
                  <c:v>11.02</c:v>
                </c:pt>
                <c:pt idx="2502">
                  <c:v>10.16</c:v>
                </c:pt>
                <c:pt idx="2503">
                  <c:v>9.58</c:v>
                </c:pt>
                <c:pt idx="2504">
                  <c:v>9.34</c:v>
                </c:pt>
                <c:pt idx="2505">
                  <c:v>9.92</c:v>
                </c:pt>
                <c:pt idx="2506">
                  <c:v>10.18</c:v>
                </c:pt>
                <c:pt idx="2507">
                  <c:v>10.49</c:v>
                </c:pt>
                <c:pt idx="2508">
                  <c:v>9.42</c:v>
                </c:pt>
                <c:pt idx="2509">
                  <c:v>9.5299999999999994</c:v>
                </c:pt>
                <c:pt idx="2510">
                  <c:v>10.029999999999999</c:v>
                </c:pt>
                <c:pt idx="2511">
                  <c:v>9.7200000000000006</c:v>
                </c:pt>
                <c:pt idx="2512">
                  <c:v>9.6199999999999992</c:v>
                </c:pt>
                <c:pt idx="2513">
                  <c:v>9.9</c:v>
                </c:pt>
                <c:pt idx="2514">
                  <c:v>10.25</c:v>
                </c:pt>
                <c:pt idx="2515">
                  <c:v>10.47</c:v>
                </c:pt>
                <c:pt idx="2516">
                  <c:v>10.18</c:v>
                </c:pt>
                <c:pt idx="2517">
                  <c:v>11.04</c:v>
                </c:pt>
                <c:pt idx="2518">
                  <c:v>9.77</c:v>
                </c:pt>
                <c:pt idx="2519">
                  <c:v>9.15</c:v>
                </c:pt>
                <c:pt idx="2520">
                  <c:v>9.2200000000000006</c:v>
                </c:pt>
                <c:pt idx="2521">
                  <c:v>9.2200000000000006</c:v>
                </c:pt>
                <c:pt idx="2522">
                  <c:v>9.52</c:v>
                </c:pt>
                <c:pt idx="2523">
                  <c:v>10.08</c:v>
                </c:pt>
                <c:pt idx="2524">
                  <c:v>9.82</c:v>
                </c:pt>
                <c:pt idx="2525">
                  <c:v>9.8800000000000008</c:v>
                </c:pt>
                <c:pt idx="2526">
                  <c:v>10.16</c:v>
                </c:pt>
                <c:pt idx="2527">
                  <c:v>11.66</c:v>
                </c:pt>
                <c:pt idx="2528">
                  <c:v>11.91</c:v>
                </c:pt>
                <c:pt idx="2529">
                  <c:v>12.22</c:v>
                </c:pt>
                <c:pt idx="2530">
                  <c:v>11.27</c:v>
                </c:pt>
                <c:pt idx="2531">
                  <c:v>11.03</c:v>
                </c:pt>
                <c:pt idx="2532">
                  <c:v>11.1</c:v>
                </c:pt>
                <c:pt idx="2533">
                  <c:v>11.47</c:v>
                </c:pt>
                <c:pt idx="2534">
                  <c:v>11.58</c:v>
                </c:pt>
                <c:pt idx="2535">
                  <c:v>11.08</c:v>
                </c:pt>
                <c:pt idx="2536">
                  <c:v>13.84</c:v>
                </c:pt>
                <c:pt idx="2537">
                  <c:v>14.79</c:v>
                </c:pt>
                <c:pt idx="2538">
                  <c:v>13.54</c:v>
                </c:pt>
                <c:pt idx="2539">
                  <c:v>13.47</c:v>
                </c:pt>
                <c:pt idx="2540">
                  <c:v>17.309999000000001</c:v>
                </c:pt>
                <c:pt idx="2541">
                  <c:v>37.32</c:v>
                </c:pt>
                <c:pt idx="2542">
                  <c:v>29.98</c:v>
                </c:pt>
                <c:pt idx="2543">
                  <c:v>27.73</c:v>
                </c:pt>
                <c:pt idx="2544">
                  <c:v>33.459999000000003</c:v>
                </c:pt>
                <c:pt idx="2545">
                  <c:v>29.059999000000001</c:v>
                </c:pt>
                <c:pt idx="2546">
                  <c:v>25.610001</c:v>
                </c:pt>
                <c:pt idx="2547">
                  <c:v>24.969999000000001</c:v>
                </c:pt>
                <c:pt idx="2548">
                  <c:v>19.260000000000002</c:v>
                </c:pt>
                <c:pt idx="2549">
                  <c:v>19.129999000000002</c:v>
                </c:pt>
                <c:pt idx="2550">
                  <c:v>19.459999</c:v>
                </c:pt>
                <c:pt idx="2551">
                  <c:v>20.6</c:v>
                </c:pt>
                <c:pt idx="2552">
                  <c:v>20.02</c:v>
                </c:pt>
                <c:pt idx="2553">
                  <c:v>18.719999000000001</c:v>
                </c:pt>
                <c:pt idx="2554">
                  <c:v>16.489999999999998</c:v>
                </c:pt>
                <c:pt idx="2555">
                  <c:v>15.8</c:v>
                </c:pt>
                <c:pt idx="2556">
                  <c:v>18.59</c:v>
                </c:pt>
                <c:pt idx="2557">
                  <c:v>19.850000000000001</c:v>
                </c:pt>
                <c:pt idx="2558">
                  <c:v>22.469999000000001</c:v>
                </c:pt>
                <c:pt idx="2559">
                  <c:v>19.59</c:v>
                </c:pt>
                <c:pt idx="2560">
                  <c:v>18.73</c:v>
                </c:pt>
                <c:pt idx="2561">
                  <c:v>18.360001</c:v>
                </c:pt>
                <c:pt idx="2562">
                  <c:v>17.760000000000002</c:v>
                </c:pt>
                <c:pt idx="2563">
                  <c:v>16.540001</c:v>
                </c:pt>
                <c:pt idx="2564">
                  <c:v>14.64</c:v>
                </c:pt>
                <c:pt idx="2565">
                  <c:v>15.78</c:v>
                </c:pt>
                <c:pt idx="2566">
                  <c:v>16.350000000000001</c:v>
                </c:pt>
                <c:pt idx="2567">
                  <c:v>17.23</c:v>
                </c:pt>
                <c:pt idx="2568">
                  <c:v>16.59</c:v>
                </c:pt>
                <c:pt idx="2569">
                  <c:v>15.8</c:v>
                </c:pt>
                <c:pt idx="2570">
                  <c:v>19.02</c:v>
                </c:pt>
                <c:pt idx="2571">
                  <c:v>18.200001</c:v>
                </c:pt>
                <c:pt idx="2572">
                  <c:v>17.860001</c:v>
                </c:pt>
                <c:pt idx="2573">
                  <c:v>23.34</c:v>
                </c:pt>
                <c:pt idx="2574">
                  <c:v>24.870000999999998</c:v>
                </c:pt>
                <c:pt idx="2575">
                  <c:v>21.030000999999999</c:v>
                </c:pt>
                <c:pt idx="2576">
                  <c:v>22.5</c:v>
                </c:pt>
                <c:pt idx="2577">
                  <c:v>22.870000999999998</c:v>
                </c:pt>
                <c:pt idx="2578">
                  <c:v>19.969999000000001</c:v>
                </c:pt>
                <c:pt idx="2579">
                  <c:v>23.620000999999998</c:v>
                </c:pt>
                <c:pt idx="2580">
                  <c:v>21.1</c:v>
                </c:pt>
                <c:pt idx="2581">
                  <c:v>20.059999000000001</c:v>
                </c:pt>
                <c:pt idx="2582">
                  <c:v>18.940000999999999</c:v>
                </c:pt>
                <c:pt idx="2583">
                  <c:v>21.49</c:v>
                </c:pt>
                <c:pt idx="2584">
                  <c:v>21.77</c:v>
                </c:pt>
                <c:pt idx="2585">
                  <c:v>20.469999000000001</c:v>
                </c:pt>
                <c:pt idx="2586">
                  <c:v>20.239999999999998</c:v>
                </c:pt>
                <c:pt idx="2587">
                  <c:v>18.489999999999998</c:v>
                </c:pt>
                <c:pt idx="2588">
                  <c:v>17.41</c:v>
                </c:pt>
                <c:pt idx="2589">
                  <c:v>16.559999000000001</c:v>
                </c:pt>
                <c:pt idx="2590">
                  <c:v>15.25</c:v>
                </c:pt>
                <c:pt idx="2591">
                  <c:v>15.6</c:v>
                </c:pt>
                <c:pt idx="2592">
                  <c:v>15.96</c:v>
                </c:pt>
                <c:pt idx="2593">
                  <c:v>16.879999000000002</c:v>
                </c:pt>
                <c:pt idx="2594">
                  <c:v>16.34</c:v>
                </c:pt>
                <c:pt idx="2595">
                  <c:v>18.02</c:v>
                </c:pt>
                <c:pt idx="2596">
                  <c:v>17.84</c:v>
                </c:pt>
                <c:pt idx="2597">
                  <c:v>16.239999999999998</c:v>
                </c:pt>
                <c:pt idx="2598">
                  <c:v>15.41</c:v>
                </c:pt>
                <c:pt idx="2599">
                  <c:v>15.93</c:v>
                </c:pt>
                <c:pt idx="2600">
                  <c:v>15.49</c:v>
                </c:pt>
                <c:pt idx="2601">
                  <c:v>15.97</c:v>
                </c:pt>
                <c:pt idx="2602">
                  <c:v>15.9</c:v>
                </c:pt>
                <c:pt idx="2603">
                  <c:v>14.77</c:v>
                </c:pt>
                <c:pt idx="2604">
                  <c:v>14.75</c:v>
                </c:pt>
                <c:pt idx="2605">
                  <c:v>14.71</c:v>
                </c:pt>
                <c:pt idx="2606">
                  <c:v>13.42</c:v>
                </c:pt>
                <c:pt idx="2607">
                  <c:v>13.23</c:v>
                </c:pt>
                <c:pt idx="2608">
                  <c:v>12.65</c:v>
                </c:pt>
                <c:pt idx="2609">
                  <c:v>12.93</c:v>
                </c:pt>
                <c:pt idx="2610">
                  <c:v>14.63</c:v>
                </c:pt>
                <c:pt idx="2611">
                  <c:v>13.42</c:v>
                </c:pt>
                <c:pt idx="2612">
                  <c:v>13.43</c:v>
                </c:pt>
                <c:pt idx="2613">
                  <c:v>13.42</c:v>
                </c:pt>
                <c:pt idx="2614">
                  <c:v>13.08</c:v>
                </c:pt>
                <c:pt idx="2615">
                  <c:v>13.22</c:v>
                </c:pt>
                <c:pt idx="2616">
                  <c:v>12.58</c:v>
                </c:pt>
                <c:pt idx="2617">
                  <c:v>12.53</c:v>
                </c:pt>
                <c:pt idx="2618">
                  <c:v>13.22</c:v>
                </c:pt>
                <c:pt idx="2619">
                  <c:v>17.02</c:v>
                </c:pt>
                <c:pt idx="2620">
                  <c:v>14.94</c:v>
                </c:pt>
                <c:pt idx="2621">
                  <c:v>15.43</c:v>
                </c:pt>
                <c:pt idx="2622">
                  <c:v>13.46</c:v>
                </c:pt>
                <c:pt idx="2623">
                  <c:v>12.74</c:v>
                </c:pt>
                <c:pt idx="2624">
                  <c:v>12.4</c:v>
                </c:pt>
                <c:pt idx="2625">
                  <c:v>11.64</c:v>
                </c:pt>
                <c:pt idx="2626">
                  <c:v>12.13</c:v>
                </c:pt>
                <c:pt idx="2627">
                  <c:v>12.18</c:v>
                </c:pt>
                <c:pt idx="2628">
                  <c:v>12.35</c:v>
                </c:pt>
                <c:pt idx="2629">
                  <c:v>12.34</c:v>
                </c:pt>
                <c:pt idx="2630">
                  <c:v>12.94</c:v>
                </c:pt>
                <c:pt idx="2631">
                  <c:v>12.12</c:v>
                </c:pt>
                <c:pt idx="2632">
                  <c:v>11.98</c:v>
                </c:pt>
                <c:pt idx="2633">
                  <c:v>12.31</c:v>
                </c:pt>
                <c:pt idx="2634">
                  <c:v>13.35</c:v>
                </c:pt>
                <c:pt idx="2635">
                  <c:v>12.79</c:v>
                </c:pt>
                <c:pt idx="2636">
                  <c:v>14.64</c:v>
                </c:pt>
                <c:pt idx="2637">
                  <c:v>13.77</c:v>
                </c:pt>
                <c:pt idx="2638">
                  <c:v>17.329999999999998</c:v>
                </c:pt>
                <c:pt idx="2639">
                  <c:v>15.92</c:v>
                </c:pt>
                <c:pt idx="2640">
                  <c:v>17.91</c:v>
                </c:pt>
                <c:pt idx="2641">
                  <c:v>16.850000000000001</c:v>
                </c:pt>
                <c:pt idx="2642">
                  <c:v>16.09</c:v>
                </c:pt>
                <c:pt idx="2643">
                  <c:v>15.6</c:v>
                </c:pt>
                <c:pt idx="2644">
                  <c:v>16.139999</c:v>
                </c:pt>
                <c:pt idx="2645">
                  <c:v>14.97</c:v>
                </c:pt>
                <c:pt idx="2646">
                  <c:v>13.37</c:v>
                </c:pt>
                <c:pt idx="2647">
                  <c:v>12.69</c:v>
                </c:pt>
                <c:pt idx="2648">
                  <c:v>12.64</c:v>
                </c:pt>
                <c:pt idx="2649">
                  <c:v>13.63</c:v>
                </c:pt>
                <c:pt idx="2650">
                  <c:v>12.58</c:v>
                </c:pt>
                <c:pt idx="2651">
                  <c:v>12.18</c:v>
                </c:pt>
                <c:pt idx="2652">
                  <c:v>12.83</c:v>
                </c:pt>
                <c:pt idx="2653">
                  <c:v>12.06</c:v>
                </c:pt>
                <c:pt idx="2654">
                  <c:v>12.1</c:v>
                </c:pt>
                <c:pt idx="2655">
                  <c:v>12.87</c:v>
                </c:pt>
                <c:pt idx="2656">
                  <c:v>12.86</c:v>
                </c:pt>
                <c:pt idx="2657">
                  <c:v>12.62</c:v>
                </c:pt>
                <c:pt idx="2658">
                  <c:v>12.41</c:v>
                </c:pt>
                <c:pt idx="2659">
                  <c:v>12.29</c:v>
                </c:pt>
                <c:pt idx="2660">
                  <c:v>12.14</c:v>
                </c:pt>
                <c:pt idx="2661">
                  <c:v>13.03</c:v>
                </c:pt>
                <c:pt idx="2662">
                  <c:v>14.26</c:v>
                </c:pt>
                <c:pt idx="2663">
                  <c:v>12.83</c:v>
                </c:pt>
                <c:pt idx="2664">
                  <c:v>13.15</c:v>
                </c:pt>
                <c:pt idx="2665">
                  <c:v>12.19</c:v>
                </c:pt>
                <c:pt idx="2666">
                  <c:v>11.64</c:v>
                </c:pt>
                <c:pt idx="2667">
                  <c:v>11.27</c:v>
                </c:pt>
                <c:pt idx="2668">
                  <c:v>10.93</c:v>
                </c:pt>
                <c:pt idx="2669">
                  <c:v>10.85</c:v>
                </c:pt>
                <c:pt idx="2670">
                  <c:v>11.27</c:v>
                </c:pt>
                <c:pt idx="2671">
                  <c:v>13.16</c:v>
                </c:pt>
                <c:pt idx="2672">
                  <c:v>14.78</c:v>
                </c:pt>
                <c:pt idx="2673">
                  <c:v>13.31</c:v>
                </c:pt>
                <c:pt idx="2674">
                  <c:v>14.64</c:v>
                </c:pt>
                <c:pt idx="2675">
                  <c:v>13.45</c:v>
                </c:pt>
                <c:pt idx="2676">
                  <c:v>12.64</c:v>
                </c:pt>
                <c:pt idx="2677">
                  <c:v>12.49</c:v>
                </c:pt>
                <c:pt idx="2678">
                  <c:v>12.86</c:v>
                </c:pt>
                <c:pt idx="2679">
                  <c:v>12.25</c:v>
                </c:pt>
                <c:pt idx="2680">
                  <c:v>12.41</c:v>
                </c:pt>
                <c:pt idx="2681">
                  <c:v>11.99</c:v>
                </c:pt>
                <c:pt idx="2682">
                  <c:v>12.16</c:v>
                </c:pt>
                <c:pt idx="2683">
                  <c:v>12.5</c:v>
                </c:pt>
                <c:pt idx="2684">
                  <c:v>12.25</c:v>
                </c:pt>
                <c:pt idx="2685">
                  <c:v>13.53</c:v>
                </c:pt>
                <c:pt idx="2686">
                  <c:v>12.86</c:v>
                </c:pt>
                <c:pt idx="2687">
                  <c:v>13.16</c:v>
                </c:pt>
                <c:pt idx="2688">
                  <c:v>13.91</c:v>
                </c:pt>
                <c:pt idx="2689">
                  <c:v>14.65</c:v>
                </c:pt>
                <c:pt idx="2690">
                  <c:v>14.88</c:v>
                </c:pt>
                <c:pt idx="2691">
                  <c:v>14.16</c:v>
                </c:pt>
                <c:pt idx="2692">
                  <c:v>13.22</c:v>
                </c:pt>
                <c:pt idx="2693">
                  <c:v>13.14</c:v>
                </c:pt>
                <c:pt idx="2694">
                  <c:v>12.37</c:v>
                </c:pt>
                <c:pt idx="2695">
                  <c:v>12.07</c:v>
                </c:pt>
                <c:pt idx="2696">
                  <c:v>13.68</c:v>
                </c:pt>
                <c:pt idx="2697">
                  <c:v>12.79</c:v>
                </c:pt>
                <c:pt idx="2698">
                  <c:v>11.75</c:v>
                </c:pt>
                <c:pt idx="2699">
                  <c:v>11.8</c:v>
                </c:pt>
                <c:pt idx="2700">
                  <c:v>11.68</c:v>
                </c:pt>
                <c:pt idx="2701">
                  <c:v>12.2</c:v>
                </c:pt>
                <c:pt idx="2702">
                  <c:v>12.42</c:v>
                </c:pt>
                <c:pt idx="2703">
                  <c:v>12.89</c:v>
                </c:pt>
                <c:pt idx="2704">
                  <c:v>12.41</c:v>
                </c:pt>
                <c:pt idx="2705">
                  <c:v>12.12</c:v>
                </c:pt>
                <c:pt idx="2706">
                  <c:v>12</c:v>
                </c:pt>
                <c:pt idx="2707">
                  <c:v>12.05</c:v>
                </c:pt>
                <c:pt idx="2708">
                  <c:v>11.61</c:v>
                </c:pt>
                <c:pt idx="2709">
                  <c:v>14.22</c:v>
                </c:pt>
                <c:pt idx="2710">
                  <c:v>14.82</c:v>
                </c:pt>
                <c:pt idx="2711">
                  <c:v>15.69</c:v>
                </c:pt>
                <c:pt idx="2712">
                  <c:v>15.95</c:v>
                </c:pt>
                <c:pt idx="2713">
                  <c:v>22.959999</c:v>
                </c:pt>
                <c:pt idx="2714">
                  <c:v>24.98</c:v>
                </c:pt>
                <c:pt idx="2715">
                  <c:v>21.309999000000001</c:v>
                </c:pt>
                <c:pt idx="2716">
                  <c:v>21.299999</c:v>
                </c:pt>
                <c:pt idx="2717">
                  <c:v>17.620000999999998</c:v>
                </c:pt>
                <c:pt idx="2718">
                  <c:v>17.399999999999999</c:v>
                </c:pt>
                <c:pt idx="2719">
                  <c:v>20.059999000000001</c:v>
                </c:pt>
                <c:pt idx="2720">
                  <c:v>19.889999</c:v>
                </c:pt>
                <c:pt idx="2721">
                  <c:v>19.639999</c:v>
                </c:pt>
                <c:pt idx="2722">
                  <c:v>20.709999</c:v>
                </c:pt>
                <c:pt idx="2723">
                  <c:v>25.23</c:v>
                </c:pt>
                <c:pt idx="2724">
                  <c:v>24.219999000000001</c:v>
                </c:pt>
                <c:pt idx="2725">
                  <c:v>24.16</c:v>
                </c:pt>
                <c:pt idx="2726">
                  <c:v>24.700001</c:v>
                </c:pt>
                <c:pt idx="2727">
                  <c:v>23.35</c:v>
                </c:pt>
                <c:pt idx="2728">
                  <c:v>21.23</c:v>
                </c:pt>
                <c:pt idx="2729">
                  <c:v>19.34</c:v>
                </c:pt>
                <c:pt idx="2730">
                  <c:v>19.510000000000002</c:v>
                </c:pt>
                <c:pt idx="2731">
                  <c:v>19.959999</c:v>
                </c:pt>
                <c:pt idx="2732">
                  <c:v>19.91</c:v>
                </c:pt>
                <c:pt idx="2733">
                  <c:v>16.360001</c:v>
                </c:pt>
                <c:pt idx="2734">
                  <c:v>16.719999000000001</c:v>
                </c:pt>
                <c:pt idx="2735">
                  <c:v>17.360001</c:v>
                </c:pt>
                <c:pt idx="2736">
                  <c:v>20.450001</c:v>
                </c:pt>
                <c:pt idx="2737">
                  <c:v>20.02</c:v>
                </c:pt>
                <c:pt idx="2738">
                  <c:v>21.25</c:v>
                </c:pt>
                <c:pt idx="2739">
                  <c:v>19.98</c:v>
                </c:pt>
                <c:pt idx="2740">
                  <c:v>18.139999</c:v>
                </c:pt>
                <c:pt idx="2741">
                  <c:v>20.100000000000001</c:v>
                </c:pt>
                <c:pt idx="2742">
                  <c:v>22.48</c:v>
                </c:pt>
                <c:pt idx="2743">
                  <c:v>20.799999</c:v>
                </c:pt>
                <c:pt idx="2744">
                  <c:v>21.52</c:v>
                </c:pt>
                <c:pt idx="2745">
                  <c:v>18.899999999999999</c:v>
                </c:pt>
                <c:pt idx="2746">
                  <c:v>19.02</c:v>
                </c:pt>
                <c:pt idx="2747">
                  <c:v>18.489999999999998</c:v>
                </c:pt>
                <c:pt idx="2748">
                  <c:v>18.790001</c:v>
                </c:pt>
                <c:pt idx="2749">
                  <c:v>18.07</c:v>
                </c:pt>
                <c:pt idx="2750">
                  <c:v>16.440000999999999</c:v>
                </c:pt>
                <c:pt idx="2751">
                  <c:v>20.74</c:v>
                </c:pt>
                <c:pt idx="2752">
                  <c:v>21.190000999999999</c:v>
                </c:pt>
                <c:pt idx="2753">
                  <c:v>23.23</c:v>
                </c:pt>
                <c:pt idx="2754">
                  <c:v>22.639999</c:v>
                </c:pt>
                <c:pt idx="2755">
                  <c:v>21.76</c:v>
                </c:pt>
                <c:pt idx="2756">
                  <c:v>21.459999</c:v>
                </c:pt>
                <c:pt idx="2757">
                  <c:v>20.65</c:v>
                </c:pt>
                <c:pt idx="2758">
                  <c:v>21.629999000000002</c:v>
                </c:pt>
                <c:pt idx="2759">
                  <c:v>24.52</c:v>
                </c:pt>
                <c:pt idx="2760">
                  <c:v>25.58</c:v>
                </c:pt>
                <c:pt idx="2761">
                  <c:v>25.58</c:v>
                </c:pt>
                <c:pt idx="2762">
                  <c:v>28.379999000000002</c:v>
                </c:pt>
                <c:pt idx="2763">
                  <c:v>30.110001</c:v>
                </c:pt>
                <c:pt idx="2764">
                  <c:v>36.07</c:v>
                </c:pt>
                <c:pt idx="2765">
                  <c:v>30.41</c:v>
                </c:pt>
                <c:pt idx="2766">
                  <c:v>29.959999</c:v>
                </c:pt>
                <c:pt idx="2767">
                  <c:v>28.34</c:v>
                </c:pt>
                <c:pt idx="2768">
                  <c:v>25.42</c:v>
                </c:pt>
                <c:pt idx="2769">
                  <c:v>23.219999000000001</c:v>
                </c:pt>
                <c:pt idx="2770">
                  <c:v>25.450001</c:v>
                </c:pt>
                <c:pt idx="2771">
                  <c:v>21.379999000000002</c:v>
                </c:pt>
                <c:pt idx="2772">
                  <c:v>21.4</c:v>
                </c:pt>
                <c:pt idx="2773">
                  <c:v>20.469999000000001</c:v>
                </c:pt>
                <c:pt idx="2774">
                  <c:v>19.98</c:v>
                </c:pt>
                <c:pt idx="2775">
                  <c:v>19.5</c:v>
                </c:pt>
                <c:pt idx="2776">
                  <c:v>18.190000999999999</c:v>
                </c:pt>
                <c:pt idx="2777">
                  <c:v>19.07</c:v>
                </c:pt>
                <c:pt idx="2778">
                  <c:v>18.600000000000001</c:v>
                </c:pt>
                <c:pt idx="2779">
                  <c:v>19.040001</c:v>
                </c:pt>
                <c:pt idx="2780">
                  <c:v>18.059999000000001</c:v>
                </c:pt>
                <c:pt idx="2781">
                  <c:v>17.799999</c:v>
                </c:pt>
                <c:pt idx="2782">
                  <c:v>20.799999</c:v>
                </c:pt>
                <c:pt idx="2783">
                  <c:v>19.52</c:v>
                </c:pt>
                <c:pt idx="2784">
                  <c:v>18.889999</c:v>
                </c:pt>
                <c:pt idx="2785">
                  <c:v>17.420000000000002</c:v>
                </c:pt>
                <c:pt idx="2786">
                  <c:v>18.870000999999998</c:v>
                </c:pt>
                <c:pt idx="2787">
                  <c:v>19.129999000000002</c:v>
                </c:pt>
                <c:pt idx="2788">
                  <c:v>17.66</c:v>
                </c:pt>
                <c:pt idx="2789">
                  <c:v>16.57</c:v>
                </c:pt>
                <c:pt idx="2790">
                  <c:v>16.139999</c:v>
                </c:pt>
                <c:pt idx="2791">
                  <c:v>15.73</c:v>
                </c:pt>
                <c:pt idx="2792">
                  <c:v>15.57</c:v>
                </c:pt>
                <c:pt idx="2793">
                  <c:v>15.38</c:v>
                </c:pt>
                <c:pt idx="2794">
                  <c:v>16.370000999999998</c:v>
                </c:pt>
                <c:pt idx="2795">
                  <c:v>15.72</c:v>
                </c:pt>
                <c:pt idx="2796">
                  <c:v>15.97</c:v>
                </c:pt>
                <c:pt idx="2797">
                  <c:v>15.43</c:v>
                </c:pt>
                <c:pt idx="2798">
                  <c:v>15.65</c:v>
                </c:pt>
                <c:pt idx="2799">
                  <c:v>16.219999000000001</c:v>
                </c:pt>
                <c:pt idx="2800">
                  <c:v>14.91</c:v>
                </c:pt>
                <c:pt idx="2801">
                  <c:v>14.88</c:v>
                </c:pt>
                <c:pt idx="2802">
                  <c:v>14.02</c:v>
                </c:pt>
                <c:pt idx="2803">
                  <c:v>14.46</c:v>
                </c:pt>
                <c:pt idx="2804">
                  <c:v>13.51</c:v>
                </c:pt>
                <c:pt idx="2805">
                  <c:v>14.85</c:v>
                </c:pt>
                <c:pt idx="2806">
                  <c:v>15.17</c:v>
                </c:pt>
                <c:pt idx="2807">
                  <c:v>14.7</c:v>
                </c:pt>
                <c:pt idx="2808">
                  <c:v>14.78</c:v>
                </c:pt>
                <c:pt idx="2809">
                  <c:v>13.57</c:v>
                </c:pt>
                <c:pt idx="2810">
                  <c:v>14.63</c:v>
                </c:pt>
                <c:pt idx="2811">
                  <c:v>14.74</c:v>
                </c:pt>
                <c:pt idx="2812">
                  <c:v>15.74</c:v>
                </c:pt>
                <c:pt idx="2813">
                  <c:v>16.59</c:v>
                </c:pt>
                <c:pt idx="2814">
                  <c:v>16.049999</c:v>
                </c:pt>
                <c:pt idx="2815">
                  <c:v>14.33</c:v>
                </c:pt>
                <c:pt idx="2816">
                  <c:v>13.77</c:v>
                </c:pt>
                <c:pt idx="2817">
                  <c:v>13.41</c:v>
                </c:pt>
                <c:pt idx="2818">
                  <c:v>13.5</c:v>
                </c:pt>
                <c:pt idx="2819">
                  <c:v>12.88</c:v>
                </c:pt>
                <c:pt idx="2820">
                  <c:v>13.1</c:v>
                </c:pt>
                <c:pt idx="2821">
                  <c:v>13.56</c:v>
                </c:pt>
                <c:pt idx="2822">
                  <c:v>13.91</c:v>
                </c:pt>
                <c:pt idx="2823">
                  <c:v>13.63</c:v>
                </c:pt>
                <c:pt idx="2824">
                  <c:v>16.48</c:v>
                </c:pt>
                <c:pt idx="2825">
                  <c:v>16.329999999999998</c:v>
                </c:pt>
                <c:pt idx="2826">
                  <c:v>14.68</c:v>
                </c:pt>
                <c:pt idx="2827">
                  <c:v>15.15</c:v>
                </c:pt>
                <c:pt idx="2828">
                  <c:v>14.43</c:v>
                </c:pt>
                <c:pt idx="2829">
                  <c:v>13.71</c:v>
                </c:pt>
                <c:pt idx="2830">
                  <c:v>13.4</c:v>
                </c:pt>
                <c:pt idx="2831">
                  <c:v>13.36</c:v>
                </c:pt>
                <c:pt idx="2832">
                  <c:v>13.74</c:v>
                </c:pt>
                <c:pt idx="2833">
                  <c:v>13.58</c:v>
                </c:pt>
                <c:pt idx="2834">
                  <c:v>12.82</c:v>
                </c:pt>
                <c:pt idx="2835">
                  <c:v>13.18</c:v>
                </c:pt>
                <c:pt idx="2836">
                  <c:v>14.28</c:v>
                </c:pt>
                <c:pt idx="2837">
                  <c:v>13.3</c:v>
                </c:pt>
                <c:pt idx="2838">
                  <c:v>13.02</c:v>
                </c:pt>
                <c:pt idx="2839">
                  <c:v>12.01</c:v>
                </c:pt>
                <c:pt idx="2840">
                  <c:v>12.32</c:v>
                </c:pt>
                <c:pt idx="2841">
                  <c:v>12.18</c:v>
                </c:pt>
                <c:pt idx="2842">
                  <c:v>12.6</c:v>
                </c:pt>
                <c:pt idx="2843">
                  <c:v>12.09</c:v>
                </c:pt>
                <c:pt idx="2844">
                  <c:v>12.42</c:v>
                </c:pt>
                <c:pt idx="2845">
                  <c:v>12.28</c:v>
                </c:pt>
                <c:pt idx="2846">
                  <c:v>13.14</c:v>
                </c:pt>
                <c:pt idx="2847">
                  <c:v>13.25</c:v>
                </c:pt>
                <c:pt idx="2848">
                  <c:v>12.73</c:v>
                </c:pt>
                <c:pt idx="2849">
                  <c:v>13.11</c:v>
                </c:pt>
                <c:pt idx="2850">
                  <c:v>13.12</c:v>
                </c:pt>
                <c:pt idx="2851">
                  <c:v>14.8</c:v>
                </c:pt>
                <c:pt idx="2852">
                  <c:v>14.42</c:v>
                </c:pt>
                <c:pt idx="2853">
                  <c:v>12.87</c:v>
                </c:pt>
                <c:pt idx="2854">
                  <c:v>15.44</c:v>
                </c:pt>
                <c:pt idx="2855">
                  <c:v>19.32</c:v>
                </c:pt>
                <c:pt idx="2856">
                  <c:v>19.399999999999999</c:v>
                </c:pt>
                <c:pt idx="2857">
                  <c:v>19.100000000000001</c:v>
                </c:pt>
                <c:pt idx="2858">
                  <c:v>16.040001</c:v>
                </c:pt>
                <c:pt idx="2859">
                  <c:v>20.549999</c:v>
                </c:pt>
                <c:pt idx="2860">
                  <c:v>18.059999000000001</c:v>
                </c:pt>
                <c:pt idx="2861">
                  <c:v>16.440000999999999</c:v>
                </c:pt>
                <c:pt idx="2862">
                  <c:v>15.29</c:v>
                </c:pt>
                <c:pt idx="2863">
                  <c:v>15.96</c:v>
                </c:pt>
                <c:pt idx="2864">
                  <c:v>16.309999000000001</c:v>
                </c:pt>
                <c:pt idx="2865">
                  <c:v>14.95</c:v>
                </c:pt>
                <c:pt idx="2866">
                  <c:v>14.75</c:v>
                </c:pt>
                <c:pt idx="2867">
                  <c:v>16.920000000000002</c:v>
                </c:pt>
                <c:pt idx="2868">
                  <c:v>15.85</c:v>
                </c:pt>
                <c:pt idx="2869">
                  <c:v>17.5</c:v>
                </c:pt>
                <c:pt idx="2870">
                  <c:v>17.899999999999999</c:v>
                </c:pt>
                <c:pt idx="2871">
                  <c:v>17.299999</c:v>
                </c:pt>
                <c:pt idx="2872">
                  <c:v>18.709999</c:v>
                </c:pt>
                <c:pt idx="2873">
                  <c:v>18.860001</c:v>
                </c:pt>
                <c:pt idx="2874">
                  <c:v>16.969999000000001</c:v>
                </c:pt>
                <c:pt idx="2875">
                  <c:v>16.09</c:v>
                </c:pt>
                <c:pt idx="2876">
                  <c:v>15.93</c:v>
                </c:pt>
                <c:pt idx="2877">
                  <c:v>16.299999</c:v>
                </c:pt>
                <c:pt idx="2878">
                  <c:v>15.94</c:v>
                </c:pt>
                <c:pt idx="2879">
                  <c:v>15.99</c:v>
                </c:pt>
                <c:pt idx="2880">
                  <c:v>15.91</c:v>
                </c:pt>
                <c:pt idx="2881">
                  <c:v>15.82</c:v>
                </c:pt>
                <c:pt idx="2882">
                  <c:v>15.28</c:v>
                </c:pt>
                <c:pt idx="2883">
                  <c:v>15.35</c:v>
                </c:pt>
                <c:pt idx="2884">
                  <c:v>15.15</c:v>
                </c:pt>
                <c:pt idx="2885">
                  <c:v>14.33</c:v>
                </c:pt>
                <c:pt idx="2886">
                  <c:v>14.75</c:v>
                </c:pt>
                <c:pt idx="2887">
                  <c:v>15.4</c:v>
                </c:pt>
                <c:pt idx="2888">
                  <c:v>15.26</c:v>
                </c:pt>
                <c:pt idx="2889">
                  <c:v>16.280000999999999</c:v>
                </c:pt>
                <c:pt idx="2890">
                  <c:v>16.209999</c:v>
                </c:pt>
                <c:pt idx="2891">
                  <c:v>15.82</c:v>
                </c:pt>
                <c:pt idx="2892">
                  <c:v>15.08</c:v>
                </c:pt>
                <c:pt idx="2893">
                  <c:v>14.06</c:v>
                </c:pt>
                <c:pt idx="2894">
                  <c:v>12.93</c:v>
                </c:pt>
                <c:pt idx="2895">
                  <c:v>12.57</c:v>
                </c:pt>
                <c:pt idx="2896">
                  <c:v>13.28</c:v>
                </c:pt>
                <c:pt idx="2897">
                  <c:v>13.96</c:v>
                </c:pt>
                <c:pt idx="2898">
                  <c:v>14.09</c:v>
                </c:pt>
                <c:pt idx="2899">
                  <c:v>13.03</c:v>
                </c:pt>
                <c:pt idx="2900">
                  <c:v>12.93</c:v>
                </c:pt>
                <c:pt idx="2901">
                  <c:v>12.39</c:v>
                </c:pt>
                <c:pt idx="2902">
                  <c:v>12.68</c:v>
                </c:pt>
                <c:pt idx="2903">
                  <c:v>12.86</c:v>
                </c:pt>
                <c:pt idx="2904">
                  <c:v>13.97</c:v>
                </c:pt>
                <c:pt idx="2905">
                  <c:v>13.53</c:v>
                </c:pt>
                <c:pt idx="2906">
                  <c:v>14.45</c:v>
                </c:pt>
                <c:pt idx="2907">
                  <c:v>13.53</c:v>
                </c:pt>
                <c:pt idx="2908">
                  <c:v>12.61</c:v>
                </c:pt>
                <c:pt idx="2909">
                  <c:v>12.07</c:v>
                </c:pt>
                <c:pt idx="2910">
                  <c:v>12.74</c:v>
                </c:pt>
                <c:pt idx="2911">
                  <c:v>12.16</c:v>
                </c:pt>
                <c:pt idx="2912">
                  <c:v>12.83</c:v>
                </c:pt>
                <c:pt idx="2913">
                  <c:v>13.94</c:v>
                </c:pt>
                <c:pt idx="2914">
                  <c:v>16.120000999999998</c:v>
                </c:pt>
                <c:pt idx="2915">
                  <c:v>17.870000999999998</c:v>
                </c:pt>
                <c:pt idx="2916">
                  <c:v>17.610001</c:v>
                </c:pt>
                <c:pt idx="2917">
                  <c:v>24.59</c:v>
                </c:pt>
                <c:pt idx="2918">
                  <c:v>20.170000000000002</c:v>
                </c:pt>
                <c:pt idx="2919">
                  <c:v>19.489999999999998</c:v>
                </c:pt>
                <c:pt idx="2920">
                  <c:v>16.91</c:v>
                </c:pt>
                <c:pt idx="2921">
                  <c:v>17.969999000000001</c:v>
                </c:pt>
                <c:pt idx="2922">
                  <c:v>21.09</c:v>
                </c:pt>
                <c:pt idx="2923">
                  <c:v>17.52</c:v>
                </c:pt>
                <c:pt idx="2924">
                  <c:v>22.1</c:v>
                </c:pt>
                <c:pt idx="2925">
                  <c:v>21.18</c:v>
                </c:pt>
                <c:pt idx="2926">
                  <c:v>18.469999000000001</c:v>
                </c:pt>
                <c:pt idx="2927">
                  <c:v>16.879999000000002</c:v>
                </c:pt>
                <c:pt idx="2928">
                  <c:v>17.5</c:v>
                </c:pt>
                <c:pt idx="2929">
                  <c:v>15.8</c:v>
                </c:pt>
                <c:pt idx="2930">
                  <c:v>16.68</c:v>
                </c:pt>
                <c:pt idx="2931">
                  <c:v>19.870000999999998</c:v>
                </c:pt>
                <c:pt idx="2932">
                  <c:v>19.32</c:v>
                </c:pt>
                <c:pt idx="2933">
                  <c:v>20.309999000000001</c:v>
                </c:pt>
                <c:pt idx="2934">
                  <c:v>19.350000000000001</c:v>
                </c:pt>
                <c:pt idx="2935">
                  <c:v>17.879999000000002</c:v>
                </c:pt>
                <c:pt idx="2936">
                  <c:v>18.98</c:v>
                </c:pt>
                <c:pt idx="2937">
                  <c:v>19.66</c:v>
                </c:pt>
                <c:pt idx="2938">
                  <c:v>17.329999999999998</c:v>
                </c:pt>
                <c:pt idx="2939">
                  <c:v>16.27</c:v>
                </c:pt>
                <c:pt idx="2940">
                  <c:v>15</c:v>
                </c:pt>
                <c:pt idx="2941">
                  <c:v>15.27</c:v>
                </c:pt>
                <c:pt idx="2942">
                  <c:v>15.2</c:v>
                </c:pt>
                <c:pt idx="2943">
                  <c:v>14.61</c:v>
                </c:pt>
                <c:pt idx="2944">
                  <c:v>14.22</c:v>
                </c:pt>
                <c:pt idx="2945">
                  <c:v>13.74</c:v>
                </c:pt>
                <c:pt idx="2946">
                  <c:v>14.67</c:v>
                </c:pt>
                <c:pt idx="2947">
                  <c:v>14.44</c:v>
                </c:pt>
                <c:pt idx="2948">
                  <c:v>13.95</c:v>
                </c:pt>
                <c:pt idx="2949">
                  <c:v>14.05</c:v>
                </c:pt>
                <c:pt idx="2950">
                  <c:v>15.32</c:v>
                </c:pt>
                <c:pt idx="2951">
                  <c:v>14.91</c:v>
                </c:pt>
                <c:pt idx="2952">
                  <c:v>17.049999</c:v>
                </c:pt>
                <c:pt idx="2953">
                  <c:v>15.96</c:v>
                </c:pt>
                <c:pt idx="2954">
                  <c:v>16.07</c:v>
                </c:pt>
                <c:pt idx="2955">
                  <c:v>17.219999000000001</c:v>
                </c:pt>
                <c:pt idx="2956">
                  <c:v>16.239999999999998</c:v>
                </c:pt>
                <c:pt idx="2957">
                  <c:v>18.559999000000001</c:v>
                </c:pt>
                <c:pt idx="2958">
                  <c:v>20.559999000000001</c:v>
                </c:pt>
                <c:pt idx="2959">
                  <c:v>19.120000999999998</c:v>
                </c:pt>
                <c:pt idx="2960">
                  <c:v>17.040001</c:v>
                </c:pt>
                <c:pt idx="2961">
                  <c:v>17.860001</c:v>
                </c:pt>
                <c:pt idx="2962">
                  <c:v>20.280000999999999</c:v>
                </c:pt>
                <c:pt idx="2963">
                  <c:v>18.639999</c:v>
                </c:pt>
                <c:pt idx="2964">
                  <c:v>17.57</c:v>
                </c:pt>
                <c:pt idx="2965">
                  <c:v>15.58</c:v>
                </c:pt>
                <c:pt idx="2966">
                  <c:v>14.57</c:v>
                </c:pt>
                <c:pt idx="2967">
                  <c:v>13.54</c:v>
                </c:pt>
                <c:pt idx="2968">
                  <c:v>13.68</c:v>
                </c:pt>
                <c:pt idx="2969">
                  <c:v>13.79</c:v>
                </c:pt>
                <c:pt idx="2970">
                  <c:v>14.25</c:v>
                </c:pt>
                <c:pt idx="2971">
                  <c:v>14</c:v>
                </c:pt>
                <c:pt idx="2972">
                  <c:v>14.46</c:v>
                </c:pt>
                <c:pt idx="2973">
                  <c:v>14.01</c:v>
                </c:pt>
                <c:pt idx="2974">
                  <c:v>13.71</c:v>
                </c:pt>
                <c:pt idx="2975">
                  <c:v>12.65</c:v>
                </c:pt>
                <c:pt idx="2976">
                  <c:v>13.11</c:v>
                </c:pt>
                <c:pt idx="2977">
                  <c:v>13.2</c:v>
                </c:pt>
                <c:pt idx="2978">
                  <c:v>12.33</c:v>
                </c:pt>
                <c:pt idx="2979">
                  <c:v>13.22</c:v>
                </c:pt>
                <c:pt idx="2980">
                  <c:v>12.3</c:v>
                </c:pt>
                <c:pt idx="2981">
                  <c:v>12.83</c:v>
                </c:pt>
                <c:pt idx="2982">
                  <c:v>13.1</c:v>
                </c:pt>
                <c:pt idx="2983">
                  <c:v>12.62</c:v>
                </c:pt>
                <c:pt idx="2984">
                  <c:v>12.73</c:v>
                </c:pt>
                <c:pt idx="2985">
                  <c:v>12.07</c:v>
                </c:pt>
                <c:pt idx="2986">
                  <c:v>12.69</c:v>
                </c:pt>
                <c:pt idx="2987">
                  <c:v>12.68</c:v>
                </c:pt>
                <c:pt idx="2988">
                  <c:v>13</c:v>
                </c:pt>
                <c:pt idx="2989">
                  <c:v>13.05</c:v>
                </c:pt>
                <c:pt idx="2990">
                  <c:v>12.05</c:v>
                </c:pt>
                <c:pt idx="2991">
                  <c:v>12.46</c:v>
                </c:pt>
                <c:pt idx="2992">
                  <c:v>12.86</c:v>
                </c:pt>
                <c:pt idx="2993">
                  <c:v>12.78</c:v>
                </c:pt>
                <c:pt idx="2994">
                  <c:v>13.13</c:v>
                </c:pt>
                <c:pt idx="2995">
                  <c:v>12.34</c:v>
                </c:pt>
                <c:pt idx="2996">
                  <c:v>11.87</c:v>
                </c:pt>
                <c:pt idx="2997">
                  <c:v>11.54</c:v>
                </c:pt>
                <c:pt idx="2998">
                  <c:v>11.75</c:v>
                </c:pt>
                <c:pt idx="2999">
                  <c:v>12.62</c:v>
                </c:pt>
                <c:pt idx="3000">
                  <c:v>14.91</c:v>
                </c:pt>
                <c:pt idx="3001">
                  <c:v>15.96</c:v>
                </c:pt>
                <c:pt idx="3002">
                  <c:v>14.8</c:v>
                </c:pt>
                <c:pt idx="3003">
                  <c:v>14.52</c:v>
                </c:pt>
                <c:pt idx="3004">
                  <c:v>13.62</c:v>
                </c:pt>
                <c:pt idx="3005">
                  <c:v>15.86</c:v>
                </c:pt>
                <c:pt idx="3006">
                  <c:v>15.68</c:v>
                </c:pt>
                <c:pt idx="3007">
                  <c:v>14.99</c:v>
                </c:pt>
                <c:pt idx="3008">
                  <c:v>13.94</c:v>
                </c:pt>
                <c:pt idx="3009">
                  <c:v>12.63</c:v>
                </c:pt>
                <c:pt idx="3010">
                  <c:v>12.14</c:v>
                </c:pt>
                <c:pt idx="3011">
                  <c:v>12.29</c:v>
                </c:pt>
                <c:pt idx="3012">
                  <c:v>12.58</c:v>
                </c:pt>
                <c:pt idx="3013">
                  <c:v>12.5</c:v>
                </c:pt>
                <c:pt idx="3014">
                  <c:v>12.51</c:v>
                </c:pt>
                <c:pt idx="3015">
                  <c:v>12.61</c:v>
                </c:pt>
                <c:pt idx="3016">
                  <c:v>12.67</c:v>
                </c:pt>
                <c:pt idx="3017">
                  <c:v>12.65</c:v>
                </c:pt>
                <c:pt idx="3018">
                  <c:v>13.43</c:v>
                </c:pt>
                <c:pt idx="3019">
                  <c:v>14.82</c:v>
                </c:pt>
                <c:pt idx="3020">
                  <c:v>13.78</c:v>
                </c:pt>
                <c:pt idx="3021">
                  <c:v>12.47</c:v>
                </c:pt>
                <c:pt idx="3022">
                  <c:v>14.02</c:v>
                </c:pt>
                <c:pt idx="3023">
                  <c:v>13.85</c:v>
                </c:pt>
                <c:pt idx="3024">
                  <c:v>13.79</c:v>
                </c:pt>
                <c:pt idx="3025">
                  <c:v>13.45</c:v>
                </c:pt>
                <c:pt idx="3026">
                  <c:v>12.54</c:v>
                </c:pt>
                <c:pt idx="3027">
                  <c:v>12.56</c:v>
                </c:pt>
                <c:pt idx="3028">
                  <c:v>12.32</c:v>
                </c:pt>
                <c:pt idx="3029">
                  <c:v>12.39</c:v>
                </c:pt>
                <c:pt idx="3030">
                  <c:v>12.42</c:v>
                </c:pt>
                <c:pt idx="3031">
                  <c:v>12.32</c:v>
                </c:pt>
                <c:pt idx="3032">
                  <c:v>12.1</c:v>
                </c:pt>
                <c:pt idx="3033">
                  <c:v>12.85</c:v>
                </c:pt>
                <c:pt idx="3034">
                  <c:v>12.91</c:v>
                </c:pt>
                <c:pt idx="3035">
                  <c:v>12.98</c:v>
                </c:pt>
                <c:pt idx="3036">
                  <c:v>14.56</c:v>
                </c:pt>
                <c:pt idx="3037">
                  <c:v>18.23</c:v>
                </c:pt>
                <c:pt idx="3038">
                  <c:v>16.280000999999999</c:v>
                </c:pt>
                <c:pt idx="3039">
                  <c:v>16.389999</c:v>
                </c:pt>
                <c:pt idx="3040">
                  <c:v>15.49</c:v>
                </c:pt>
                <c:pt idx="3041">
                  <c:v>18.84</c:v>
                </c:pt>
                <c:pt idx="3042">
                  <c:v>17.969999000000001</c:v>
                </c:pt>
                <c:pt idx="3043">
                  <c:v>16.049999</c:v>
                </c:pt>
                <c:pt idx="3044">
                  <c:v>15.15</c:v>
                </c:pt>
                <c:pt idx="3045">
                  <c:v>14.96</c:v>
                </c:pt>
                <c:pt idx="3046">
                  <c:v>15.47</c:v>
                </c:pt>
                <c:pt idx="3047">
                  <c:v>15.04</c:v>
                </c:pt>
                <c:pt idx="3048">
                  <c:v>15.18</c:v>
                </c:pt>
                <c:pt idx="3049">
                  <c:v>13.74</c:v>
                </c:pt>
                <c:pt idx="3050">
                  <c:v>14.15</c:v>
                </c:pt>
                <c:pt idx="3051">
                  <c:v>13.68</c:v>
                </c:pt>
                <c:pt idx="3052">
                  <c:v>14.83</c:v>
                </c:pt>
                <c:pt idx="3053">
                  <c:v>14.38</c:v>
                </c:pt>
                <c:pt idx="3054">
                  <c:v>15.56</c:v>
                </c:pt>
                <c:pt idx="3055">
                  <c:v>17.079999999999998</c:v>
                </c:pt>
                <c:pt idx="3056">
                  <c:v>25.030000999999999</c:v>
                </c:pt>
                <c:pt idx="3057">
                  <c:v>27.85</c:v>
                </c:pt>
                <c:pt idx="3058">
                  <c:v>27.559999000000001</c:v>
                </c:pt>
                <c:pt idx="3059">
                  <c:v>39.159999999999997</c:v>
                </c:pt>
                <c:pt idx="3060">
                  <c:v>40.110000999999997</c:v>
                </c:pt>
                <c:pt idx="3061">
                  <c:v>33.419998</c:v>
                </c:pt>
                <c:pt idx="3062">
                  <c:v>36.82</c:v>
                </c:pt>
                <c:pt idx="3063">
                  <c:v>31.99</c:v>
                </c:pt>
                <c:pt idx="3064">
                  <c:v>39.619999</c:v>
                </c:pt>
                <c:pt idx="3065">
                  <c:v>41.939999</c:v>
                </c:pt>
                <c:pt idx="3066">
                  <c:v>54.46</c:v>
                </c:pt>
                <c:pt idx="3067">
                  <c:v>47.3</c:v>
                </c:pt>
                <c:pt idx="3068">
                  <c:v>53.9</c:v>
                </c:pt>
                <c:pt idx="3069">
                  <c:v>75.47</c:v>
                </c:pt>
                <c:pt idx="3070">
                  <c:v>57.83</c:v>
                </c:pt>
                <c:pt idx="3071">
                  <c:v>82.690002000000007</c:v>
                </c:pt>
                <c:pt idx="3072">
                  <c:v>75.910004000000001</c:v>
                </c:pt>
                <c:pt idx="3073">
                  <c:v>76.449996999999996</c:v>
                </c:pt>
                <c:pt idx="3074">
                  <c:v>72</c:v>
                </c:pt>
                <c:pt idx="3075">
                  <c:v>66.040001000000004</c:v>
                </c:pt>
                <c:pt idx="3076">
                  <c:v>61.59</c:v>
                </c:pt>
                <c:pt idx="3077">
                  <c:v>61.669998</c:v>
                </c:pt>
                <c:pt idx="3078">
                  <c:v>63.950001</c:v>
                </c:pt>
                <c:pt idx="3079">
                  <c:v>61</c:v>
                </c:pt>
                <c:pt idx="3080">
                  <c:v>65.540001000000004</c:v>
                </c:pt>
                <c:pt idx="3081">
                  <c:v>57.080002</c:v>
                </c:pt>
                <c:pt idx="3082">
                  <c:v>53.540000999999997</c:v>
                </c:pt>
              </c:numCache>
            </c:numRef>
          </c:val>
          <c:smooth val="0"/>
          <c:extLst>
            <c:ext xmlns:c16="http://schemas.microsoft.com/office/drawing/2014/chart" uri="{C3380CC4-5D6E-409C-BE32-E72D297353CC}">
              <c16:uniqueId val="{00000004-241A-4061-9C6E-6159A4DDA727}"/>
            </c:ext>
          </c:extLst>
        </c:ser>
        <c:dLbls>
          <c:showLegendKey val="0"/>
          <c:showVal val="0"/>
          <c:showCatName val="0"/>
          <c:showSerName val="0"/>
          <c:showPercent val="0"/>
          <c:showBubbleSize val="0"/>
        </c:dLbls>
        <c:smooth val="0"/>
        <c:axId val="91137536"/>
        <c:axId val="91139072"/>
      </c:lineChart>
      <c:dateAx>
        <c:axId val="91137536"/>
        <c:scaling>
          <c:orientation val="minMax"/>
        </c:scaling>
        <c:delete val="0"/>
        <c:axPos val="b"/>
        <c:numFmt formatCode="yyyy" sourceLinked="1"/>
        <c:majorTickMark val="out"/>
        <c:minorTickMark val="none"/>
        <c:tickLblPos val="nextTo"/>
        <c:txPr>
          <a:bodyPr/>
          <a:lstStyle/>
          <a:p>
            <a:pPr>
              <a:defRPr sz="800" smtId="4294967295">
                <a:solidFill>
                  <a:schemeClr val="tx2"/>
                </a:solidFill>
                <a:latin typeface="+mn-lt"/>
                <a:ea typeface="Scotia" panose="020B0503020203020204" pitchFamily="34" charset="0"/>
              </a:defRPr>
            </a:pPr>
            <a:endParaRPr lang="en-US"/>
          </a:p>
        </c:txPr>
        <c:crossAx val="91139072"/>
        <c:crosses val="autoZero"/>
        <c:auto val="0"/>
        <c:lblOffset val="100"/>
        <c:baseTimeUnit val="days"/>
        <c:majorUnit val="1"/>
        <c:majorTimeUnit val="years"/>
        <c:minorUnit val="1"/>
        <c:minorTimeUnit val="years"/>
      </c:dateAx>
      <c:valAx>
        <c:axId val="91139072"/>
        <c:scaling>
          <c:orientation val="minMax"/>
        </c:scaling>
        <c:delete val="0"/>
        <c:axPos val="l"/>
        <c:numFmt formatCode="General" sourceLinked="1"/>
        <c:majorTickMark val="out"/>
        <c:minorTickMark val="none"/>
        <c:tickLblPos val="nextTo"/>
        <c:txPr>
          <a:bodyPr/>
          <a:lstStyle/>
          <a:p>
            <a:pPr>
              <a:defRPr sz="1050" smtId="4294967295">
                <a:solidFill>
                  <a:schemeClr val="tx2"/>
                </a:solidFill>
                <a:latin typeface="+mn-lt"/>
                <a:ea typeface="Scotia" panose="020B0503020203020204" pitchFamily="34" charset="0"/>
              </a:defRPr>
            </a:pPr>
            <a:endParaRPr lang="en-US"/>
          </a:p>
        </c:txPr>
        <c:crossAx val="91137536"/>
        <c:crosses val="autoZero"/>
        <c:crossBetween val="midCat"/>
      </c:valAx>
      <c:spPr>
        <a:noFill/>
        <a:ln w="25400">
          <a:noFill/>
        </a:ln>
      </c:spPr>
    </c:plotArea>
    <c:plotVisOnly val="1"/>
    <c:dispBlanksAs val="gap"/>
    <c:showDLblsOverMax val="0"/>
  </c:chart>
  <c:txPr>
    <a:bodyPr/>
    <a:lstStyle/>
    <a:p>
      <a:pPr>
        <a:defRPr sz="1800" smtId="4294967295"/>
      </a:pPr>
      <a:endParaRPr lang="en-US"/>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43319582939148"/>
          <c:y val="0.17270174622535706"/>
          <c:w val="0.78881561756134033"/>
          <c:h val="0.73908030986785889"/>
        </c:manualLayout>
      </c:layout>
      <c:barChart>
        <c:barDir val="col"/>
        <c:grouping val="clustered"/>
        <c:varyColors val="0"/>
        <c:ser>
          <c:idx val="0"/>
          <c:order val="0"/>
          <c:tx>
            <c:strRef>
              <c:f>Sheet1!$B$1</c:f>
              <c:strCache>
                <c:ptCount val="1"/>
                <c:pt idx="0">
                  <c:v>YTD Return</c:v>
                </c:pt>
              </c:strCache>
            </c:strRef>
          </c:tx>
          <c:spPr>
            <a:solidFill>
              <a:schemeClr val="bg2">
                <a:lumMod val="90000"/>
              </a:schemeClr>
            </a:solidFill>
            <a:ln>
              <a:noFill/>
            </a:ln>
            <a:effectLst/>
          </c:spPr>
          <c:invertIfNegative val="0"/>
          <c:dLbls>
            <c:spPr>
              <a:noFill/>
              <a:ln>
                <a:noFill/>
              </a:ln>
              <a:effectLst/>
            </c:spPr>
            <c:txPr>
              <a:bodyPr rot="0" vert="horz"/>
              <a:lstStyle/>
              <a:p>
                <a:pPr>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c:spPr>
                </c15:leaderLines>
              </c:ext>
            </c:extLst>
          </c:dLbls>
          <c:cat>
            <c:strRef>
              <c:f>Sheet1!$A$2:$A$3</c:f>
              <c:strCache>
                <c:ptCount val="2"/>
                <c:pt idx="0">
                  <c:v>50% Equity / 50% Fixed Income</c:v>
                </c:pt>
                <c:pt idx="1">
                  <c:v>All Canadian Equity Portfolio</c:v>
                </c:pt>
              </c:strCache>
            </c:strRef>
          </c:cat>
          <c:val>
            <c:numRef>
              <c:f>Sheet1!$B$2:$B$3</c:f>
              <c:numCache>
                <c:formatCode>0.0%</c:formatCode>
                <c:ptCount val="2"/>
                <c:pt idx="0">
                  <c:v>-0.1</c:v>
                </c:pt>
                <c:pt idx="1">
                  <c:v>-0.20899999999999999</c:v>
                </c:pt>
              </c:numCache>
            </c:numRef>
          </c:val>
          <c:extLst>
            <c:ext xmlns:c16="http://schemas.microsoft.com/office/drawing/2014/chart" uri="{C3380CC4-5D6E-409C-BE32-E72D297353CC}">
              <c16:uniqueId val="{00000000-23C2-4F57-8D4C-303E89F03F80}"/>
            </c:ext>
          </c:extLst>
        </c:ser>
        <c:dLbls>
          <c:showLegendKey val="0"/>
          <c:showVal val="0"/>
          <c:showCatName val="0"/>
          <c:showSerName val="0"/>
          <c:showPercent val="0"/>
          <c:showBubbleSize val="0"/>
        </c:dLbls>
        <c:gapWidth val="219"/>
        <c:overlap val="-27"/>
        <c:axId val="172799872"/>
        <c:axId val="172801408"/>
      </c:barChart>
      <c:catAx>
        <c:axId val="172799872"/>
        <c:scaling>
          <c:orientation val="minMax"/>
        </c:scaling>
        <c:delete val="0"/>
        <c:axPos val="b"/>
        <c:numFmt formatCode="General" sourceLinked="1"/>
        <c:majorTickMark val="none"/>
        <c:minorTickMark val="none"/>
        <c:tickLblPos val="none"/>
        <c:spPr>
          <a:noFill/>
          <a:ln w="9525" cap="flat" cmpd="sng" algn="ctr">
            <a:solidFill>
              <a:schemeClr val="tx2"/>
            </a:solidFill>
            <a:round/>
          </a:ln>
          <a:effectLst/>
        </c:spPr>
        <c:txPr>
          <a:bodyPr rot="-60000000" vert="horz"/>
          <a:lstStyle/>
          <a:p>
            <a:pPr>
              <a:defRPr/>
            </a:pPr>
            <a:endParaRPr lang="en-US"/>
          </a:p>
        </c:txPr>
        <c:crossAx val="172801408"/>
        <c:crossesAt val="0"/>
        <c:auto val="0"/>
        <c:lblAlgn val="ctr"/>
        <c:lblOffset val="100"/>
        <c:noMultiLvlLbl val="0"/>
      </c:catAx>
      <c:valAx>
        <c:axId val="172801408"/>
        <c:scaling>
          <c:orientation val="minMax"/>
        </c:scaling>
        <c:delete val="0"/>
        <c:axPos val="l"/>
        <c:numFmt formatCode="0%" sourceLinked="0"/>
        <c:majorTickMark val="none"/>
        <c:minorTickMark val="none"/>
        <c:tickLblPos val="nextTo"/>
        <c:spPr>
          <a:noFill/>
          <a:ln>
            <a:noFill/>
          </a:ln>
          <a:effectLst/>
        </c:spPr>
        <c:txPr>
          <a:bodyPr rot="-60000000" vert="horz"/>
          <a:lstStyle/>
          <a:p>
            <a:pPr>
              <a:defRPr/>
            </a:pPr>
            <a:endParaRPr lang="en-US"/>
          </a:p>
        </c:txPr>
        <c:crossAx val="172799872"/>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rgbClr val="000000"/>
          </a:solidFill>
        </a:defRPr>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8002"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89730" tIns="44865" rIns="89730" bIns="44865" numCol="1" anchor="t" anchorCtr="0" compatLnSpc="1">
            <a:prstTxWarp prst="textNoShape">
              <a:avLst/>
            </a:prstTxWarp>
          </a:bodyPr>
          <a:lstStyle>
            <a:lvl1pPr algn="l" defTabSz="896938">
              <a:defRPr sz="1200" baseline="0">
                <a:solidFill>
                  <a:schemeClr val="tx1"/>
                </a:solidFill>
                <a:latin typeface="Arial" charset="0"/>
                <a:ea typeface="MS PGothic" pitchFamily="34" charset="-128"/>
                <a:cs typeface="+mn-cs"/>
              </a:defRPr>
            </a:lvl1pPr>
          </a:lstStyle>
          <a:p>
            <a:pPr>
              <a:defRPr/>
            </a:pPr>
            <a:endParaRPr lang="en-US"/>
          </a:p>
        </p:txBody>
      </p:sp>
      <p:sp>
        <p:nvSpPr>
          <p:cNvPr id="128003" name="Rectangle 3"/>
          <p:cNvSpPr>
            <a:spLocks noGrp="1" noChangeArrowheads="1"/>
          </p:cNvSpPr>
          <p:nvPr>
            <p:ph type="dt" sz="quarter" idx="1"/>
          </p:nvPr>
        </p:nvSpPr>
        <p:spPr bwMode="auto">
          <a:xfrm>
            <a:off x="3884613" y="0"/>
            <a:ext cx="2971800" cy="457200"/>
          </a:xfrm>
          <a:prstGeom prst="rect">
            <a:avLst/>
          </a:prstGeom>
          <a:noFill/>
          <a:ln w="9525">
            <a:noFill/>
            <a:miter lim="800000"/>
            <a:headEnd/>
            <a:tailEnd/>
          </a:ln>
          <a:effectLst/>
        </p:spPr>
        <p:txBody>
          <a:bodyPr vert="horz" wrap="square" lIns="89730" tIns="44865" rIns="89730" bIns="44865" numCol="1" anchor="t" anchorCtr="0" compatLnSpc="1">
            <a:prstTxWarp prst="textNoShape">
              <a:avLst/>
            </a:prstTxWarp>
          </a:bodyPr>
          <a:lstStyle>
            <a:lvl1pPr algn="r" defTabSz="896938">
              <a:defRPr sz="1200" baseline="0">
                <a:solidFill>
                  <a:schemeClr val="tx1"/>
                </a:solidFill>
                <a:latin typeface="Arial" charset="0"/>
                <a:ea typeface="MS PGothic" pitchFamily="34" charset="-128"/>
                <a:cs typeface="+mn-cs"/>
              </a:defRPr>
            </a:lvl1pPr>
          </a:lstStyle>
          <a:p>
            <a:pPr>
              <a:defRPr/>
            </a:pPr>
            <a:endParaRPr lang="en-US"/>
          </a:p>
        </p:txBody>
      </p:sp>
      <p:sp>
        <p:nvSpPr>
          <p:cNvPr id="128004" name="Rectangle 4"/>
          <p:cNvSpPr>
            <a:spLocks noGrp="1" noChangeArrowheads="1"/>
          </p:cNvSpPr>
          <p:nvPr>
            <p:ph type="ftr" sz="quarter" idx="2"/>
          </p:nvPr>
        </p:nvSpPr>
        <p:spPr bwMode="auto">
          <a:xfrm>
            <a:off x="0" y="8685213"/>
            <a:ext cx="2971800" cy="457200"/>
          </a:xfrm>
          <a:prstGeom prst="rect">
            <a:avLst/>
          </a:prstGeom>
          <a:noFill/>
          <a:ln w="9525">
            <a:noFill/>
            <a:miter lim="800000"/>
            <a:headEnd/>
            <a:tailEnd/>
          </a:ln>
          <a:effectLst/>
        </p:spPr>
        <p:txBody>
          <a:bodyPr vert="horz" wrap="square" lIns="89730" tIns="44865" rIns="89730" bIns="44865" numCol="1" anchor="b" anchorCtr="0" compatLnSpc="1">
            <a:prstTxWarp prst="textNoShape">
              <a:avLst/>
            </a:prstTxWarp>
          </a:bodyPr>
          <a:lstStyle>
            <a:lvl1pPr algn="l" defTabSz="896938">
              <a:defRPr sz="1200" baseline="0">
                <a:solidFill>
                  <a:schemeClr val="tx1"/>
                </a:solidFill>
                <a:latin typeface="Arial" charset="0"/>
                <a:ea typeface="MS PGothic" pitchFamily="34" charset="-128"/>
                <a:cs typeface="+mn-cs"/>
              </a:defRPr>
            </a:lvl1pPr>
          </a:lstStyle>
          <a:p>
            <a:pPr>
              <a:defRPr/>
            </a:pPr>
            <a:endParaRPr lang="en-US"/>
          </a:p>
        </p:txBody>
      </p:sp>
      <p:sp>
        <p:nvSpPr>
          <p:cNvPr id="128005" name="Rectangle 5"/>
          <p:cNvSpPr>
            <a:spLocks noGrp="1" noChangeArrowheads="1"/>
          </p:cNvSpPr>
          <p:nvPr>
            <p:ph type="sldNum" sz="quarter" idx="3"/>
          </p:nvPr>
        </p:nvSpPr>
        <p:spPr bwMode="auto">
          <a:xfrm>
            <a:off x="3884613" y="8685213"/>
            <a:ext cx="2971800" cy="457200"/>
          </a:xfrm>
          <a:prstGeom prst="rect">
            <a:avLst/>
          </a:prstGeom>
          <a:noFill/>
          <a:ln w="9525">
            <a:noFill/>
            <a:miter lim="800000"/>
            <a:headEnd/>
            <a:tailEnd/>
          </a:ln>
          <a:effectLst/>
        </p:spPr>
        <p:txBody>
          <a:bodyPr vert="horz" wrap="square" lIns="89730" tIns="44865" rIns="89730" bIns="44865" numCol="1" anchor="b" anchorCtr="0" compatLnSpc="1">
            <a:prstTxWarp prst="textNoShape">
              <a:avLst/>
            </a:prstTxWarp>
          </a:bodyPr>
          <a:lstStyle>
            <a:lvl1pPr algn="r" defTabSz="896938">
              <a:defRPr sz="1200" baseline="0">
                <a:solidFill>
                  <a:schemeClr val="tx1"/>
                </a:solidFill>
                <a:latin typeface="Arial" charset="0"/>
                <a:ea typeface="MS PGothic" pitchFamily="34" charset="-128"/>
                <a:cs typeface="+mn-cs"/>
              </a:defRPr>
            </a:lvl1pPr>
          </a:lstStyle>
          <a:p>
            <a:pPr>
              <a:defRPr/>
            </a:pPr>
            <a:fld id="{9053A4A3-2964-4B60-A31B-22011529F6A1}" type="slidenum">
              <a:rPr lang="en-US"/>
              <a:pPr>
                <a:defRPr/>
              </a:pPr>
              <a:t>‹#›</a:t>
            </a:fld>
            <a:endParaRPr lang="en-US"/>
          </a:p>
        </p:txBody>
      </p:sp>
    </p:spTree>
    <p:extLst>
      <p:ext uri="{BB962C8B-B14F-4D97-AF65-F5344CB8AC3E}">
        <p14:creationId xmlns:p14="http://schemas.microsoft.com/office/powerpoint/2010/main" val="253186108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290" name="Rectangle 2"/>
          <p:cNvSpPr>
            <a:spLocks noGrp="1" noChangeArrowheads="1"/>
          </p:cNvSpPr>
          <p:nvPr>
            <p:ph type="hdr" sz="quarter"/>
          </p:nvPr>
        </p:nvSpPr>
        <p:spPr bwMode="auto">
          <a:xfrm>
            <a:off x="0" y="0"/>
            <a:ext cx="2971800" cy="455613"/>
          </a:xfrm>
          <a:prstGeom prst="rect">
            <a:avLst/>
          </a:prstGeom>
          <a:noFill/>
          <a:ln w="9525">
            <a:noFill/>
            <a:miter lim="800000"/>
            <a:headEnd/>
            <a:tailEnd/>
          </a:ln>
          <a:effectLst/>
        </p:spPr>
        <p:txBody>
          <a:bodyPr vert="horz" wrap="square" lIns="91274" tIns="45636" rIns="91274" bIns="45636" numCol="1" anchor="t" anchorCtr="0" compatLnSpc="1">
            <a:prstTxWarp prst="textNoShape">
              <a:avLst/>
            </a:prstTxWarp>
          </a:bodyPr>
          <a:lstStyle>
            <a:lvl1pPr algn="l" defTabSz="912813">
              <a:defRPr sz="1200" baseline="0">
                <a:solidFill>
                  <a:schemeClr val="tx1"/>
                </a:solidFill>
                <a:latin typeface="Arial" charset="0"/>
                <a:ea typeface="MS PGothic" pitchFamily="34" charset="-128"/>
                <a:cs typeface="+mn-cs"/>
              </a:defRPr>
            </a:lvl1pPr>
          </a:lstStyle>
          <a:p>
            <a:pPr>
              <a:defRPr/>
            </a:pPr>
            <a:endParaRPr lang="en-US"/>
          </a:p>
        </p:txBody>
      </p:sp>
      <p:sp>
        <p:nvSpPr>
          <p:cNvPr id="12291" name="Rectangle 3"/>
          <p:cNvSpPr>
            <a:spLocks noGrp="1" noChangeArrowheads="1"/>
          </p:cNvSpPr>
          <p:nvPr>
            <p:ph type="dt" idx="1"/>
          </p:nvPr>
        </p:nvSpPr>
        <p:spPr bwMode="auto">
          <a:xfrm>
            <a:off x="3884613" y="0"/>
            <a:ext cx="2971800" cy="455613"/>
          </a:xfrm>
          <a:prstGeom prst="rect">
            <a:avLst/>
          </a:prstGeom>
          <a:noFill/>
          <a:ln w="9525">
            <a:noFill/>
            <a:miter lim="800000"/>
            <a:headEnd/>
            <a:tailEnd/>
          </a:ln>
          <a:effectLst/>
        </p:spPr>
        <p:txBody>
          <a:bodyPr vert="horz" wrap="square" lIns="91274" tIns="45636" rIns="91274" bIns="45636" numCol="1" anchor="t" anchorCtr="0" compatLnSpc="1">
            <a:prstTxWarp prst="textNoShape">
              <a:avLst/>
            </a:prstTxWarp>
          </a:bodyPr>
          <a:lstStyle>
            <a:lvl1pPr algn="r" defTabSz="912813">
              <a:defRPr sz="1200" baseline="0">
                <a:solidFill>
                  <a:schemeClr val="tx1"/>
                </a:solidFill>
                <a:latin typeface="Arial" charset="0"/>
                <a:ea typeface="MS PGothic" pitchFamily="34" charset="-128"/>
                <a:cs typeface="+mn-cs"/>
              </a:defRPr>
            </a:lvl1pPr>
          </a:lstStyle>
          <a:p>
            <a:pPr>
              <a:defRPr/>
            </a:pPr>
            <a:endParaRPr lang="en-US"/>
          </a:p>
        </p:txBody>
      </p:sp>
      <p:sp>
        <p:nvSpPr>
          <p:cNvPr id="59396" name="Rectangle 4"/>
          <p:cNvSpPr>
            <a:spLocks noGrp="1" noRot="1" noChangeAspect="1" noChangeArrowheads="1" noTextEdit="1"/>
          </p:cNvSpPr>
          <p:nvPr>
            <p:ph type="sldImg" idx="2"/>
          </p:nvPr>
        </p:nvSpPr>
        <p:spPr bwMode="auto">
          <a:xfrm>
            <a:off x="384175" y="687388"/>
            <a:ext cx="6091238" cy="3427412"/>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3" name="Rectangle 5"/>
          <p:cNvSpPr>
            <a:spLocks noGrp="1" noChangeArrowheads="1"/>
          </p:cNvSpPr>
          <p:nvPr>
            <p:ph type="body" sz="quarter" idx="3"/>
          </p:nvPr>
        </p:nvSpPr>
        <p:spPr bwMode="auto">
          <a:xfrm>
            <a:off x="685800" y="4341813"/>
            <a:ext cx="5486400" cy="4114800"/>
          </a:xfrm>
          <a:prstGeom prst="rect">
            <a:avLst/>
          </a:prstGeom>
          <a:noFill/>
          <a:ln w="9525">
            <a:noFill/>
            <a:miter lim="800000"/>
            <a:headEnd/>
            <a:tailEnd/>
          </a:ln>
          <a:effectLst/>
        </p:spPr>
        <p:txBody>
          <a:bodyPr vert="horz" wrap="square" lIns="91274" tIns="45636" rIns="91274" bIns="45636"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2294" name="Rectangle 6"/>
          <p:cNvSpPr>
            <a:spLocks noGrp="1" noChangeArrowheads="1"/>
          </p:cNvSpPr>
          <p:nvPr>
            <p:ph type="ftr" sz="quarter" idx="4"/>
          </p:nvPr>
        </p:nvSpPr>
        <p:spPr bwMode="auto">
          <a:xfrm>
            <a:off x="0" y="8686800"/>
            <a:ext cx="2971800" cy="455613"/>
          </a:xfrm>
          <a:prstGeom prst="rect">
            <a:avLst/>
          </a:prstGeom>
          <a:noFill/>
          <a:ln w="9525">
            <a:noFill/>
            <a:miter lim="800000"/>
            <a:headEnd/>
            <a:tailEnd/>
          </a:ln>
          <a:effectLst/>
        </p:spPr>
        <p:txBody>
          <a:bodyPr vert="horz" wrap="square" lIns="91274" tIns="45636" rIns="91274" bIns="45636" numCol="1" anchor="b" anchorCtr="0" compatLnSpc="1">
            <a:prstTxWarp prst="textNoShape">
              <a:avLst/>
            </a:prstTxWarp>
          </a:bodyPr>
          <a:lstStyle>
            <a:lvl1pPr algn="l" defTabSz="912813">
              <a:defRPr sz="1200" baseline="0">
                <a:solidFill>
                  <a:schemeClr val="tx1"/>
                </a:solidFill>
                <a:latin typeface="Arial" charset="0"/>
                <a:ea typeface="MS PGothic" pitchFamily="34" charset="-128"/>
                <a:cs typeface="+mn-cs"/>
              </a:defRPr>
            </a:lvl1pPr>
          </a:lstStyle>
          <a:p>
            <a:pPr>
              <a:defRPr/>
            </a:pPr>
            <a:endParaRPr lang="en-US"/>
          </a:p>
        </p:txBody>
      </p:sp>
      <p:sp>
        <p:nvSpPr>
          <p:cNvPr id="12295" name="Rectangle 7"/>
          <p:cNvSpPr>
            <a:spLocks noGrp="1" noChangeArrowheads="1"/>
          </p:cNvSpPr>
          <p:nvPr>
            <p:ph type="sldNum" sz="quarter" idx="5"/>
          </p:nvPr>
        </p:nvSpPr>
        <p:spPr bwMode="auto">
          <a:xfrm>
            <a:off x="3884613" y="8686800"/>
            <a:ext cx="2971800" cy="455613"/>
          </a:xfrm>
          <a:prstGeom prst="rect">
            <a:avLst/>
          </a:prstGeom>
          <a:noFill/>
          <a:ln w="9525">
            <a:noFill/>
            <a:miter lim="800000"/>
            <a:headEnd/>
            <a:tailEnd/>
          </a:ln>
          <a:effectLst/>
        </p:spPr>
        <p:txBody>
          <a:bodyPr vert="horz" wrap="square" lIns="91274" tIns="45636" rIns="91274" bIns="45636" numCol="1" anchor="b" anchorCtr="0" compatLnSpc="1">
            <a:prstTxWarp prst="textNoShape">
              <a:avLst/>
            </a:prstTxWarp>
          </a:bodyPr>
          <a:lstStyle>
            <a:lvl1pPr algn="r" defTabSz="912813">
              <a:defRPr sz="1200" baseline="0">
                <a:solidFill>
                  <a:schemeClr val="tx1"/>
                </a:solidFill>
                <a:latin typeface="Arial" charset="0"/>
                <a:ea typeface="MS PGothic" pitchFamily="34" charset="-128"/>
                <a:cs typeface="+mn-cs"/>
              </a:defRPr>
            </a:lvl1pPr>
          </a:lstStyle>
          <a:p>
            <a:pPr>
              <a:defRPr/>
            </a:pPr>
            <a:fld id="{570567FE-45AC-4961-A142-8305DD4F6E96}" type="slidenum">
              <a:rPr lang="en-US"/>
              <a:pPr>
                <a:defRPr/>
              </a:pPr>
              <a:t>‹#›</a:t>
            </a:fld>
            <a:endParaRPr lang="en-US"/>
          </a:p>
        </p:txBody>
      </p:sp>
    </p:spTree>
    <p:extLst>
      <p:ext uri="{BB962C8B-B14F-4D97-AF65-F5344CB8AC3E}">
        <p14:creationId xmlns:p14="http://schemas.microsoft.com/office/powerpoint/2010/main" val="7373428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228600" indent="-227013" algn="l" rtl="0" eaLnBrk="0" fontAlgn="base" hangingPunct="0">
      <a:spcBef>
        <a:spcPct val="30000"/>
      </a:spcBef>
      <a:spcAft>
        <a:spcPct val="0"/>
      </a:spcAft>
      <a:buChar char="•"/>
      <a:defRPr sz="1200" kern="1200">
        <a:solidFill>
          <a:schemeClr val="tx1"/>
        </a:solidFill>
        <a:latin typeface="Arial" charset="0"/>
        <a:ea typeface="+mn-ea"/>
        <a:cs typeface="+mn-cs"/>
      </a:defRPr>
    </a:lvl2pPr>
    <a:lvl3pPr marL="469900" indent="-239713" algn="l" rtl="0" eaLnBrk="0" fontAlgn="base" hangingPunct="0">
      <a:spcBef>
        <a:spcPct val="30000"/>
      </a:spcBef>
      <a:spcAft>
        <a:spcPct val="0"/>
      </a:spcAft>
      <a:buChar char="•"/>
      <a:defRPr sz="1200" kern="1200">
        <a:solidFill>
          <a:schemeClr val="tx1"/>
        </a:solidFill>
        <a:latin typeface="Arial" charset="0"/>
        <a:ea typeface="+mn-ea"/>
        <a:cs typeface="+mn-cs"/>
      </a:defRPr>
    </a:lvl3pPr>
    <a:lvl4pPr marL="698500" indent="-227013" algn="l" rtl="0" eaLnBrk="0" fontAlgn="base" hangingPunct="0">
      <a:spcBef>
        <a:spcPct val="30000"/>
      </a:spcBef>
      <a:spcAft>
        <a:spcPct val="0"/>
      </a:spcAft>
      <a:buChar char="•"/>
      <a:defRPr sz="1200" kern="1200">
        <a:solidFill>
          <a:schemeClr val="tx1"/>
        </a:solidFill>
        <a:latin typeface="Arial" charset="0"/>
        <a:ea typeface="+mn-ea"/>
        <a:cs typeface="+mn-cs"/>
      </a:defRPr>
    </a:lvl4pPr>
    <a:lvl5pPr marL="889000" indent="-188913" algn="l" rtl="0" eaLnBrk="0" fontAlgn="base" hangingPunct="0">
      <a:spcBef>
        <a:spcPct val="30000"/>
      </a:spcBef>
      <a:spcAft>
        <a:spcPct val="0"/>
      </a:spcAft>
      <a:buChar char="•"/>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121D1F14-4923-46F0-A964-AAB08B6DB726}" type="slidenum">
              <a:rPr lang="en-US"/>
              <a:pPr/>
              <a:t>1</a:t>
            </a:fld>
            <a:endParaRPr lang="en-US"/>
          </a:p>
        </p:txBody>
      </p:sp>
      <p:sp>
        <p:nvSpPr>
          <p:cNvPr id="268290" name="Rectangle 2"/>
          <p:cNvSpPr>
            <a:spLocks noGrp="1" noRot="1" noChangeAspect="1" noChangeArrowheads="1" noTextEdit="1"/>
          </p:cNvSpPr>
          <p:nvPr>
            <p:ph type="sldImg"/>
          </p:nvPr>
        </p:nvSpPr>
        <p:spPr>
          <a:xfrm>
            <a:off x="384175" y="687388"/>
            <a:ext cx="6091238" cy="3427412"/>
          </a:xfrm>
          <a:ln/>
        </p:spPr>
      </p:sp>
      <p:sp>
        <p:nvSpPr>
          <p:cNvPr id="268291" name="Rectangle 3"/>
          <p:cNvSpPr>
            <a:spLocks noGrp="1" noChangeArrowheads="1"/>
          </p:cNvSpPr>
          <p:nvPr>
            <p:ph type="body" idx="1"/>
          </p:nvPr>
        </p:nvSpPr>
        <p:spPr/>
        <p:txBody>
          <a:bodyPr/>
          <a:lstStyle/>
          <a:p>
            <a:endParaRPr lang="en-CA"/>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pPr>
              <a:defRPr/>
            </a:pPr>
            <a:fld id="{570567FE-45AC-4961-A142-8305DD4F6E96}" type="slidenum">
              <a:rPr lang="en-US" smtClean="0"/>
              <a:pPr>
                <a:defRPr/>
              </a:pPr>
              <a:t>10</a:t>
            </a:fld>
            <a:endParaRPr lang="en-US"/>
          </a:p>
        </p:txBody>
      </p:sp>
    </p:spTree>
    <p:extLst>
      <p:ext uri="{BB962C8B-B14F-4D97-AF65-F5344CB8AC3E}">
        <p14:creationId xmlns:p14="http://schemas.microsoft.com/office/powerpoint/2010/main" val="14880405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According to our internal managers</a:t>
            </a:r>
            <a:r>
              <a:rPr lang="en-CA" baseline="0" dirty="0"/>
              <a:t> t</a:t>
            </a:r>
            <a:r>
              <a:rPr lang="en-CA" dirty="0"/>
              <a:t>he 5 big socio-economic effects</a:t>
            </a:r>
            <a:r>
              <a:rPr lang="en-CA" baseline="0" dirty="0"/>
              <a:t> could be the following</a:t>
            </a:r>
            <a:endParaRPr lang="fr-CA" dirty="0"/>
          </a:p>
        </p:txBody>
      </p:sp>
      <p:sp>
        <p:nvSpPr>
          <p:cNvPr id="4" name="Slide Number Placeholder 3"/>
          <p:cNvSpPr>
            <a:spLocks noGrp="1"/>
          </p:cNvSpPr>
          <p:nvPr>
            <p:ph type="sldNum" sz="quarter" idx="10"/>
          </p:nvPr>
        </p:nvSpPr>
        <p:spPr/>
        <p:txBody>
          <a:bodyPr/>
          <a:lstStyle/>
          <a:p>
            <a:pPr>
              <a:defRPr/>
            </a:pPr>
            <a:fld id="{570567FE-45AC-4961-A142-8305DD4F6E96}" type="slidenum">
              <a:rPr lang="en-US" smtClean="0"/>
              <a:pPr>
                <a:defRPr/>
              </a:pPr>
              <a:t>11</a:t>
            </a:fld>
            <a:endParaRPr lang="en-US"/>
          </a:p>
        </p:txBody>
      </p:sp>
    </p:spTree>
    <p:extLst>
      <p:ext uri="{BB962C8B-B14F-4D97-AF65-F5344CB8AC3E}">
        <p14:creationId xmlns:p14="http://schemas.microsoft.com/office/powerpoint/2010/main" val="33822785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And how can</a:t>
            </a:r>
            <a:r>
              <a:rPr lang="en-CA" baseline="0" dirty="0"/>
              <a:t> these big changes effect various industry demand</a:t>
            </a:r>
            <a:endParaRPr lang="fr-CA" dirty="0"/>
          </a:p>
        </p:txBody>
      </p:sp>
      <p:sp>
        <p:nvSpPr>
          <p:cNvPr id="4" name="Slide Number Placeholder 3"/>
          <p:cNvSpPr>
            <a:spLocks noGrp="1"/>
          </p:cNvSpPr>
          <p:nvPr>
            <p:ph type="sldNum" sz="quarter" idx="10"/>
          </p:nvPr>
        </p:nvSpPr>
        <p:spPr/>
        <p:txBody>
          <a:bodyPr/>
          <a:lstStyle/>
          <a:p>
            <a:pPr>
              <a:defRPr/>
            </a:pPr>
            <a:fld id="{570567FE-45AC-4961-A142-8305DD4F6E96}" type="slidenum">
              <a:rPr lang="en-US" smtClean="0"/>
              <a:pPr>
                <a:defRPr/>
              </a:pPr>
              <a:t>12</a:t>
            </a:fld>
            <a:endParaRPr lang="en-US"/>
          </a:p>
        </p:txBody>
      </p:sp>
    </p:spTree>
    <p:extLst>
      <p:ext uri="{BB962C8B-B14F-4D97-AF65-F5344CB8AC3E}">
        <p14:creationId xmlns:p14="http://schemas.microsoft.com/office/powerpoint/2010/main" val="24414020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a mosaic</a:t>
            </a:r>
            <a:r>
              <a:rPr lang="en-CA" baseline="0" dirty="0"/>
              <a:t> of </a:t>
            </a:r>
            <a:r>
              <a:rPr lang="en-CA" baseline="0" dirty="0" err="1"/>
              <a:t>ytd</a:t>
            </a:r>
            <a:r>
              <a:rPr lang="en-CA" baseline="0" dirty="0"/>
              <a:t> performance. Not all companies have gone down as you can see different industries and company stock have done very well </a:t>
            </a:r>
            <a:endParaRPr lang="fr-CA" dirty="0"/>
          </a:p>
        </p:txBody>
      </p:sp>
      <p:sp>
        <p:nvSpPr>
          <p:cNvPr id="4" name="Slide Number Placeholder 3"/>
          <p:cNvSpPr>
            <a:spLocks noGrp="1"/>
          </p:cNvSpPr>
          <p:nvPr>
            <p:ph type="sldNum" sz="quarter" idx="10"/>
          </p:nvPr>
        </p:nvSpPr>
        <p:spPr/>
        <p:txBody>
          <a:bodyPr/>
          <a:lstStyle/>
          <a:p>
            <a:pPr>
              <a:defRPr/>
            </a:pPr>
            <a:fld id="{570567FE-45AC-4961-A142-8305DD4F6E96}" type="slidenum">
              <a:rPr lang="en-US" smtClean="0"/>
              <a:pPr>
                <a:defRPr/>
              </a:pPr>
              <a:t>13</a:t>
            </a:fld>
            <a:endParaRPr lang="en-US"/>
          </a:p>
        </p:txBody>
      </p:sp>
    </p:spTree>
    <p:extLst>
      <p:ext uri="{BB962C8B-B14F-4D97-AF65-F5344CB8AC3E}">
        <p14:creationId xmlns:p14="http://schemas.microsoft.com/office/powerpoint/2010/main" val="6481895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70567FE-45AC-4961-A142-8305DD4F6E96}" type="slidenum">
              <a:rPr lang="en-US" smtClean="0"/>
              <a:pPr>
                <a:defRPr/>
              </a:pPr>
              <a:t>14</a:t>
            </a:fld>
            <a:endParaRPr lang="en-US"/>
          </a:p>
        </p:txBody>
      </p:sp>
    </p:spTree>
    <p:extLst>
      <p:ext uri="{BB962C8B-B14F-4D97-AF65-F5344CB8AC3E}">
        <p14:creationId xmlns:p14="http://schemas.microsoft.com/office/powerpoint/2010/main" val="127681851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According to </a:t>
            </a:r>
            <a:r>
              <a:rPr lang="en-CA" dirty="0" err="1"/>
              <a:t>morningstar</a:t>
            </a:r>
            <a:r>
              <a:rPr lang="en-CA" dirty="0"/>
              <a:t> the average recovery period</a:t>
            </a:r>
            <a:r>
              <a:rPr lang="en-CA" baseline="0" dirty="0"/>
              <a:t> for a global </a:t>
            </a:r>
            <a:r>
              <a:rPr lang="en-CA" baseline="0" dirty="0" err="1"/>
              <a:t>portfolo</a:t>
            </a:r>
            <a:r>
              <a:rPr lang="en-CA" baseline="0" dirty="0"/>
              <a:t> has been 14 months</a:t>
            </a:r>
            <a:endParaRPr lang="fr-CA" dirty="0"/>
          </a:p>
        </p:txBody>
      </p:sp>
      <p:sp>
        <p:nvSpPr>
          <p:cNvPr id="4" name="Slide Number Placeholder 3"/>
          <p:cNvSpPr>
            <a:spLocks noGrp="1"/>
          </p:cNvSpPr>
          <p:nvPr>
            <p:ph type="sldNum" sz="quarter" idx="10"/>
          </p:nvPr>
        </p:nvSpPr>
        <p:spPr/>
        <p:txBody>
          <a:bodyPr/>
          <a:lstStyle/>
          <a:p>
            <a:pPr>
              <a:defRPr/>
            </a:pPr>
            <a:fld id="{570567FE-45AC-4961-A142-8305DD4F6E96}" type="slidenum">
              <a:rPr lang="en-US" smtClean="0"/>
              <a:pPr>
                <a:defRPr/>
              </a:pPr>
              <a:t>15</a:t>
            </a:fld>
            <a:endParaRPr lang="en-US"/>
          </a:p>
        </p:txBody>
      </p:sp>
    </p:spTree>
    <p:extLst>
      <p:ext uri="{BB962C8B-B14F-4D97-AF65-F5344CB8AC3E}">
        <p14:creationId xmlns:p14="http://schemas.microsoft.com/office/powerpoint/2010/main" val="385348452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sz="1200" kern="1200" dirty="0">
                <a:solidFill>
                  <a:schemeClr val="tx1"/>
                </a:solidFill>
                <a:latin typeface="Arial" charset="0"/>
                <a:ea typeface="+mn-ea"/>
                <a:cs typeface="+mn-cs"/>
              </a:rPr>
              <a:t>While the sharp and sudden market selloff was unsettling in the first quarter of 2020, it is important to remember that the pandemic will be over, at which point the economy will recover. </a:t>
            </a:r>
          </a:p>
          <a:p>
            <a:endParaRPr lang="en-US" dirty="0"/>
          </a:p>
          <a:p>
            <a:pPr lvl="0">
              <a:defRPr/>
            </a:pPr>
            <a:r>
              <a:rPr lang="en-US" dirty="0"/>
              <a:t>Looking back at previous selloffs, the markets have been tested before. Markets do recover in time, and major declines have generally been followed by major recoveries. Recoveries can be sharp and can happen quickly and being out of the market when stocks rally can be just as punishing as the selloff. The potential cost of missing the initial stages of a recovery could leave a lasting impact on your long-term investment returns.</a:t>
            </a:r>
          </a:p>
        </p:txBody>
      </p:sp>
      <p:sp>
        <p:nvSpPr>
          <p:cNvPr id="4" name="Slide Number Placeholder 3"/>
          <p:cNvSpPr>
            <a:spLocks noGrp="1"/>
          </p:cNvSpPr>
          <p:nvPr>
            <p:ph type="sldNum" sz="quarter" idx="10"/>
          </p:nvPr>
        </p:nvSpPr>
        <p:spPr/>
        <p:txBody>
          <a:bodyPr/>
          <a:lstStyle/>
          <a:p>
            <a:pPr>
              <a:defRPr/>
            </a:pPr>
            <a:fld id="{570567FE-45AC-4961-A142-8305DD4F6E96}" type="slidenum">
              <a:rPr lang="en-US" smtClean="0"/>
              <a:pPr>
                <a:defRPr/>
              </a:pPr>
              <a:t>16</a:t>
            </a:fld>
            <a:endParaRPr lang="en-US"/>
          </a:p>
        </p:txBody>
      </p:sp>
    </p:spTree>
    <p:extLst>
      <p:ext uri="{BB962C8B-B14F-4D97-AF65-F5344CB8AC3E}">
        <p14:creationId xmlns:p14="http://schemas.microsoft.com/office/powerpoint/2010/main" val="115660029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10"/>
          </p:nvPr>
        </p:nvSpPr>
        <p:spPr/>
        <p:txBody>
          <a:bodyPr/>
          <a:lstStyle/>
          <a:p>
            <a:pPr>
              <a:defRPr/>
            </a:pPr>
            <a:fld id="{570567FE-45AC-4961-A142-8305DD4F6E96}" type="slidenum">
              <a:rPr lang="en-US" smtClean="0"/>
              <a:pPr>
                <a:defRPr/>
              </a:pPr>
              <a:t>17</a:t>
            </a:fld>
            <a:endParaRPr lang="en-US"/>
          </a:p>
        </p:txBody>
      </p:sp>
    </p:spTree>
    <p:extLst>
      <p:ext uri="{BB962C8B-B14F-4D97-AF65-F5344CB8AC3E}">
        <p14:creationId xmlns:p14="http://schemas.microsoft.com/office/powerpoint/2010/main" val="165464050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will get through this pandemic, but volatility is likely to remain high in the short-term. Throughout this period, there are a few things that you can do to help you stay grounded.</a:t>
            </a:r>
          </a:p>
          <a:p>
            <a:endParaRPr lang="en-US" dirty="0"/>
          </a:p>
          <a:p>
            <a:pPr marL="168244" indent="-168244">
              <a:buFont typeface="Arial" panose="020B0604020202020204" pitchFamily="34" charset="0"/>
              <a:buChar char="•"/>
            </a:pPr>
            <a:r>
              <a:rPr lang="en-CA" b="1" dirty="0"/>
              <a:t>Invest with advice:</a:t>
            </a:r>
            <a:r>
              <a:rPr lang="en-CA" dirty="0">
                <a:latin typeface="+mn-lt"/>
              </a:rPr>
              <a:t> Have an</a:t>
            </a:r>
            <a:r>
              <a:rPr lang="en-CA" baseline="0" dirty="0">
                <a:latin typeface="+mn-lt"/>
              </a:rPr>
              <a:t> advisor guide to attain your goals</a:t>
            </a:r>
            <a:endParaRPr lang="en-CA" dirty="0">
              <a:latin typeface="+mn-lt"/>
            </a:endParaRPr>
          </a:p>
          <a:p>
            <a:pPr marL="168244" indent="-168244">
              <a:buFont typeface="Arial" panose="020B0604020202020204" pitchFamily="34" charset="0"/>
              <a:buChar char="•"/>
            </a:pPr>
            <a:endParaRPr lang="en-CA" dirty="0"/>
          </a:p>
          <a:p>
            <a:pPr marL="168244" indent="-168244">
              <a:buFont typeface="Arial" panose="020B0604020202020204" pitchFamily="34" charset="0"/>
              <a:buChar char="•"/>
            </a:pPr>
            <a:r>
              <a:rPr lang="en-US" b="1" dirty="0"/>
              <a:t>Stay Diversified: </a:t>
            </a:r>
            <a:r>
              <a:rPr lang="en-CA" dirty="0"/>
              <a:t>Ensure that your portfolio is balanced and in-line with your longer-term goals.</a:t>
            </a:r>
          </a:p>
          <a:p>
            <a:pPr marL="168244" indent="-168244">
              <a:buFont typeface="Arial" panose="020B0604020202020204" pitchFamily="34" charset="0"/>
              <a:buChar char="•"/>
            </a:pPr>
            <a:endParaRPr lang="en-CA" b="1" dirty="0"/>
          </a:p>
          <a:p>
            <a:pPr marL="168244" indent="-168244">
              <a:buFont typeface="Arial" panose="020B0604020202020204" pitchFamily="34" charset="0"/>
              <a:buChar char="•"/>
            </a:pPr>
            <a:r>
              <a:rPr lang="en-CA" b="1" dirty="0"/>
              <a:t>Be patient: </a:t>
            </a:r>
            <a:r>
              <a:rPr lang="en-CA" dirty="0"/>
              <a:t>Market downturns don’t last forever. Stay invested to participate in the recovery.</a:t>
            </a:r>
            <a:endParaRPr lang="en-CA" dirty="0">
              <a:latin typeface="+mn-lt"/>
            </a:endParaRPr>
          </a:p>
          <a:p>
            <a:pPr marL="168244" indent="-168244">
              <a:buFont typeface="Arial" panose="020B0604020202020204" pitchFamily="34" charset="0"/>
              <a:buChar char="•"/>
              <a:defRPr/>
            </a:pPr>
            <a:endParaRPr lang="en-CA" b="1" dirty="0"/>
          </a:p>
          <a:p>
            <a:endParaRPr lang="en-CA" dirty="0"/>
          </a:p>
        </p:txBody>
      </p:sp>
    </p:spTree>
    <p:extLst>
      <p:ext uri="{BB962C8B-B14F-4D97-AF65-F5344CB8AC3E}">
        <p14:creationId xmlns:p14="http://schemas.microsoft.com/office/powerpoint/2010/main" val="268083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ChangeArrowheads="1" noTextEdit="1"/>
          </p:cNvSpPr>
          <p:nvPr>
            <p:ph type="sldImg"/>
          </p:nvPr>
        </p:nvSpPr>
        <p:spPr>
          <a:xfrm>
            <a:off x="412750" y="700088"/>
            <a:ext cx="6200775" cy="3489325"/>
          </a:xfrm>
          <a:noFill/>
        </p:spPr>
      </p:sp>
      <p:sp>
        <p:nvSpPr>
          <p:cNvPr id="184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spcBef>
                <a:spcPct val="0"/>
              </a:spcBef>
            </a:pPr>
            <a:r>
              <a:rPr lang="en-US" altLang="en-US" b="1" dirty="0">
                <a:latin typeface="Frutiger LT Std 75 Black"/>
              </a:rPr>
              <a:t>Notes: </a:t>
            </a:r>
            <a:r>
              <a:rPr lang="en-US" altLang="en-US" dirty="0">
                <a:latin typeface="Frutiger LT Std 75 Black"/>
              </a:rPr>
              <a:t>Academic research indicates that households that have a financial advisor save at twice the rate compared to those that don’t. What’s more, the same research has shown that over the long term, investor who work with an advisor accumulate almost three times more assets than those who don’t. </a:t>
            </a:r>
          </a:p>
          <a:p>
            <a:pPr eaLnBrk="1" hangingPunct="1">
              <a:spcBef>
                <a:spcPct val="0"/>
              </a:spcBef>
            </a:pPr>
            <a:endParaRPr lang="en-US" altLang="en-US" dirty="0">
              <a:latin typeface="Frutiger LT Std 75 Black"/>
            </a:endParaRPr>
          </a:p>
          <a:p>
            <a:pPr eaLnBrk="1" hangingPunct="1">
              <a:spcBef>
                <a:spcPct val="0"/>
              </a:spcBef>
            </a:pPr>
            <a:r>
              <a:rPr lang="en-US" altLang="en-US" dirty="0">
                <a:latin typeface="Frutiger LT Std 75 Black"/>
              </a:rPr>
              <a:t>Financial advisors help people increase their wealth… and the longer people have advice, the more their investments grow. </a:t>
            </a:r>
          </a:p>
        </p:txBody>
      </p:sp>
    </p:spTree>
    <p:extLst>
      <p:ext uri="{BB962C8B-B14F-4D97-AF65-F5344CB8AC3E}">
        <p14:creationId xmlns:p14="http://schemas.microsoft.com/office/powerpoint/2010/main" val="8190378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ChangeArrowheads="1" noTextEdit="1"/>
          </p:cNvSpPr>
          <p:nvPr>
            <p:ph type="sldImg"/>
          </p:nvPr>
        </p:nvSpPr>
        <p:spPr>
          <a:xfrm>
            <a:off x="381000" y="685800"/>
            <a:ext cx="6096000" cy="3429000"/>
          </a:xfrm>
          <a:noFill/>
        </p:spPr>
      </p:sp>
      <p:sp>
        <p:nvSpPr>
          <p:cNvPr id="10243"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b="1" dirty="0">
                <a:latin typeface="Arial" panose="020B0604020202020204" pitchFamily="34" charset="0"/>
              </a:rPr>
              <a:t>Notes: </a:t>
            </a:r>
            <a:r>
              <a:rPr lang="en-CA" altLang="en-US" dirty="0">
                <a:latin typeface="Arial" panose="020B0604020202020204" pitchFamily="34" charset="0"/>
              </a:rPr>
              <a:t>Period of market volatility have peppered the past century. As many investors know, these ups and down can wreak havoc on our portfolios and emotions. However, history has shown that in times of turmoil, sticking to a disciplined strategy can pay off. This presentation will arm you with the perspective and strategies needed to sail through market turbulence – and find opportunity in volatility.</a:t>
            </a:r>
            <a:br>
              <a:rPr lang="en-CA" altLang="en-US" dirty="0">
                <a:latin typeface="Arial" panose="020B0604020202020204" pitchFamily="34" charset="0"/>
              </a:rPr>
            </a:br>
            <a:r>
              <a:rPr lang="en-CA" altLang="en-US" dirty="0">
                <a:latin typeface="Arial" panose="020B0604020202020204" pitchFamily="34" charset="0"/>
              </a:rPr>
              <a:t>Here are the main five topics for finding opportunity in market volatility.</a:t>
            </a:r>
          </a:p>
        </p:txBody>
      </p:sp>
    </p:spTree>
    <p:extLst>
      <p:ext uri="{BB962C8B-B14F-4D97-AF65-F5344CB8AC3E}">
        <p14:creationId xmlns:p14="http://schemas.microsoft.com/office/powerpoint/2010/main" val="240341974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defRPr/>
            </a:pPr>
            <a:r>
              <a:rPr lang="en-US"/>
              <a:t>Bonds are an important diversifier, they provide downside protection during equity market stress.</a:t>
            </a:r>
          </a:p>
          <a:p>
            <a:pPr lvl="0">
              <a:defRPr/>
            </a:pPr>
            <a:endParaRPr lang="en-US"/>
          </a:p>
          <a:p>
            <a:pPr lvl="0">
              <a:defRPr/>
            </a:pPr>
            <a:r>
              <a:rPr lang="en-US"/>
              <a:t>As you can see, a portfolio with more exposure to fixed income has held up meaningfully better and helped mitigate volatility during equity market stress over the first quarter of this year. </a:t>
            </a:r>
          </a:p>
          <a:p>
            <a:pPr lvl="0">
              <a:defRPr/>
            </a:pPr>
            <a:endParaRPr lang="en-US"/>
          </a:p>
          <a:p>
            <a:pPr lvl="0">
              <a:defRPr/>
            </a:pPr>
            <a:r>
              <a:rPr lang="en-US"/>
              <a:t>Rebalancing your portfolio is also just as important. If the equity portion in your portfolio has drifted higher over the last few years, then the negative impact from the downturn this quarter would be greater. A well diversified portfolio with regular rebalancing would ensure that your portfolio remains aligned with your risk tolerance and long term goals. </a:t>
            </a:r>
          </a:p>
          <a:p>
            <a:pPr lvl="0">
              <a:defRPr/>
            </a:pPr>
            <a:endParaRPr lang="en-US"/>
          </a:p>
          <a:p>
            <a:pPr lvl="0">
              <a:defRPr/>
            </a:pPr>
            <a:endParaRPr lang="en-US"/>
          </a:p>
          <a:p>
            <a:pPr lvl="0">
              <a:defRPr/>
            </a:pPr>
            <a:endParaRPr lang="en-US"/>
          </a:p>
          <a:p>
            <a:pPr lvl="0">
              <a:defRPr/>
            </a:pPr>
            <a:endParaRPr lang="en-CA"/>
          </a:p>
        </p:txBody>
      </p:sp>
    </p:spTree>
    <p:extLst>
      <p:ext uri="{BB962C8B-B14F-4D97-AF65-F5344CB8AC3E}">
        <p14:creationId xmlns:p14="http://schemas.microsoft.com/office/powerpoint/2010/main" val="322463577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Beyond asset allocation, the other layers of diversification are also important. The variability of returns are high between asset classes, company size, sectors and geographies. They are hard to predict, and they don’t always move in the same direction. Exposure to a variety of these investments can create a balanced portfolio with lower volatility than a portfolio associated with just 1 asset class. </a:t>
            </a:r>
          </a:p>
          <a:p>
            <a:endParaRPr lang="en-CA"/>
          </a:p>
          <a:p>
            <a:r>
              <a:rPr lang="en-CA"/>
              <a:t>This is going to be vitally important coming out of the Covid-19 crisis to take full advantage of a market recovery.</a:t>
            </a:r>
          </a:p>
          <a:p>
            <a:endParaRPr lang="en-CA"/>
          </a:p>
          <a:p>
            <a:endParaRPr lang="en-CA"/>
          </a:p>
        </p:txBody>
      </p:sp>
    </p:spTree>
    <p:extLst>
      <p:ext uri="{BB962C8B-B14F-4D97-AF65-F5344CB8AC3E}">
        <p14:creationId xmlns:p14="http://schemas.microsoft.com/office/powerpoint/2010/main" val="333405124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 average investor has had some of the</a:t>
            </a:r>
            <a:r>
              <a:rPr lang="en-CA" baseline="0" dirty="0"/>
              <a:t> worst returns </a:t>
            </a:r>
            <a:endParaRPr lang="fr-CA" dirty="0"/>
          </a:p>
        </p:txBody>
      </p:sp>
      <p:sp>
        <p:nvSpPr>
          <p:cNvPr id="4" name="Slide Number Placeholder 3"/>
          <p:cNvSpPr>
            <a:spLocks noGrp="1"/>
          </p:cNvSpPr>
          <p:nvPr>
            <p:ph type="sldNum" sz="quarter" idx="10"/>
          </p:nvPr>
        </p:nvSpPr>
        <p:spPr/>
        <p:txBody>
          <a:bodyPr/>
          <a:lstStyle/>
          <a:p>
            <a:pPr>
              <a:defRPr/>
            </a:pPr>
            <a:fld id="{570567FE-45AC-4961-A142-8305DD4F6E96}" type="slidenum">
              <a:rPr lang="en-US" smtClean="0"/>
              <a:pPr>
                <a:defRPr/>
              </a:pPr>
              <a:t>22</a:t>
            </a:fld>
            <a:endParaRPr lang="en-US"/>
          </a:p>
        </p:txBody>
      </p:sp>
    </p:spTree>
    <p:extLst>
      <p:ext uri="{BB962C8B-B14F-4D97-AF65-F5344CB8AC3E}">
        <p14:creationId xmlns:p14="http://schemas.microsoft.com/office/powerpoint/2010/main" val="417981295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ChangeArrowheads="1" noTextEdit="1"/>
          </p:cNvSpPr>
          <p:nvPr>
            <p:ph type="sldImg"/>
          </p:nvPr>
        </p:nvSpPr>
        <p:spPr>
          <a:xfrm>
            <a:off x="381000" y="685800"/>
            <a:ext cx="6096000" cy="3429000"/>
          </a:xfrm>
          <a:noFill/>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a:latin typeface="Arial" panose="020B0604020202020204" pitchFamily="34" charset="0"/>
              </a:rPr>
              <a:t>This is an example of having missed</a:t>
            </a:r>
            <a:r>
              <a:rPr lang="en-CA" altLang="en-US" baseline="0" dirty="0">
                <a:latin typeface="Arial" panose="020B0604020202020204" pitchFamily="34" charset="0"/>
              </a:rPr>
              <a:t> the markets </a:t>
            </a:r>
            <a:endParaRPr lang="en-CA" altLang="en-US" dirty="0">
              <a:latin typeface="Arial" panose="020B0604020202020204" pitchFamily="34" charset="0"/>
            </a:endParaRPr>
          </a:p>
        </p:txBody>
      </p:sp>
    </p:spTree>
    <p:extLst>
      <p:ext uri="{BB962C8B-B14F-4D97-AF65-F5344CB8AC3E}">
        <p14:creationId xmlns:p14="http://schemas.microsoft.com/office/powerpoint/2010/main" val="29589432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Image Placeholder 1"/>
          <p:cNvSpPr>
            <a:spLocks noGrp="1" noRot="1" noChangeAspect="1" noChangeArrowheads="1" noTextEdit="1"/>
          </p:cNvSpPr>
          <p:nvPr>
            <p:ph type="sldImg"/>
          </p:nvPr>
        </p:nvSpPr>
        <p:spPr>
          <a:xfrm>
            <a:off x="381000" y="685800"/>
            <a:ext cx="6096000" cy="3429000"/>
          </a:xfrm>
          <a:noFill/>
        </p:spPr>
      </p:sp>
      <p:sp>
        <p:nvSpPr>
          <p:cNvPr id="1638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a:latin typeface="Arial" panose="020B0604020202020204" pitchFamily="34" charset="0"/>
              </a:rPr>
              <a:t>This is an example of having missed</a:t>
            </a:r>
            <a:r>
              <a:rPr lang="en-CA" altLang="en-US" baseline="0" dirty="0">
                <a:latin typeface="Arial" panose="020B0604020202020204" pitchFamily="34" charset="0"/>
              </a:rPr>
              <a:t> the markets </a:t>
            </a:r>
            <a:endParaRPr lang="en-CA" altLang="en-US" dirty="0">
              <a:latin typeface="Arial" panose="020B0604020202020204" pitchFamily="34" charset="0"/>
            </a:endParaRPr>
          </a:p>
        </p:txBody>
      </p:sp>
    </p:spTree>
    <p:extLst>
      <p:ext uri="{BB962C8B-B14F-4D97-AF65-F5344CB8AC3E}">
        <p14:creationId xmlns:p14="http://schemas.microsoft.com/office/powerpoint/2010/main" val="109986744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ChangeArrowheads="1" noTextEdit="1"/>
          </p:cNvSpPr>
          <p:nvPr>
            <p:ph type="sldImg"/>
          </p:nvPr>
        </p:nvSpPr>
        <p:spPr>
          <a:xfrm>
            <a:off x="381000" y="685800"/>
            <a:ext cx="6096000" cy="3429000"/>
          </a:xfrm>
          <a:noFill/>
        </p:spPr>
      </p:sp>
      <p:sp>
        <p:nvSpPr>
          <p:cNvPr id="2662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a:latin typeface="Arial" panose="020B0604020202020204" pitchFamily="34" charset="0"/>
              </a:rPr>
              <a:t>What can legitimately active</a:t>
            </a:r>
            <a:r>
              <a:rPr lang="en-CA" altLang="en-US" baseline="0" dirty="0">
                <a:latin typeface="Arial" panose="020B0604020202020204" pitchFamily="34" charset="0"/>
              </a:rPr>
              <a:t> management do for you in a volatile market :</a:t>
            </a:r>
          </a:p>
          <a:p>
            <a:pPr marL="228600" indent="-228600">
              <a:buAutoNum type="arabicPeriod"/>
            </a:pPr>
            <a:r>
              <a:rPr lang="en-CA" altLang="en-US" baseline="0" dirty="0">
                <a:latin typeface="Arial" panose="020B0604020202020204" pitchFamily="34" charset="0"/>
              </a:rPr>
              <a:t>Protect on the downside</a:t>
            </a:r>
          </a:p>
          <a:p>
            <a:pPr marL="228600" indent="-228600">
              <a:buAutoNum type="arabicPeriod"/>
            </a:pPr>
            <a:r>
              <a:rPr lang="en-CA" altLang="en-US" baseline="0" dirty="0">
                <a:latin typeface="Arial" panose="020B0604020202020204" pitchFamily="34" charset="0"/>
              </a:rPr>
              <a:t>Potential faster recovery</a:t>
            </a:r>
            <a:endParaRPr lang="en-CA" altLang="en-US" dirty="0">
              <a:latin typeface="Arial" panose="020B0604020202020204" pitchFamily="34" charset="0"/>
            </a:endParaRPr>
          </a:p>
        </p:txBody>
      </p:sp>
    </p:spTree>
    <p:extLst>
      <p:ext uri="{BB962C8B-B14F-4D97-AF65-F5344CB8AC3E}">
        <p14:creationId xmlns:p14="http://schemas.microsoft.com/office/powerpoint/2010/main" val="269071322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ChangeArrowheads="1" noTextEdit="1"/>
          </p:cNvSpPr>
          <p:nvPr>
            <p:ph type="sldImg"/>
          </p:nvPr>
        </p:nvSpPr>
        <p:spPr>
          <a:xfrm>
            <a:off x="381000" y="685800"/>
            <a:ext cx="6096000" cy="3429000"/>
          </a:xfrm>
          <a:noFill/>
        </p:spPr>
      </p:sp>
      <p:sp>
        <p:nvSpPr>
          <p:cNvPr id="26627" name="Notes Placeholder 2"/>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CA" altLang="en-US" dirty="0">
                <a:latin typeface="Arial" panose="020B0604020202020204" pitchFamily="34" charset="0"/>
              </a:rPr>
              <a:t>Let’s look at the math of a loss and how much return you need to recover </a:t>
            </a:r>
          </a:p>
          <a:p>
            <a:r>
              <a:rPr lang="en-CA" altLang="en-US" dirty="0">
                <a:latin typeface="Arial" panose="020B0604020202020204" pitchFamily="34" charset="0"/>
              </a:rPr>
              <a:t>This</a:t>
            </a:r>
            <a:r>
              <a:rPr lang="en-CA" altLang="en-US" baseline="0" dirty="0">
                <a:latin typeface="Arial" panose="020B0604020202020204" pitchFamily="34" charset="0"/>
              </a:rPr>
              <a:t> is why it’s important to have an active manager to minimize downside and have upside potential</a:t>
            </a:r>
            <a:endParaRPr lang="en-CA" altLang="en-US" dirty="0">
              <a:latin typeface="Arial" panose="020B0604020202020204" pitchFamily="34" charset="0"/>
            </a:endParaRPr>
          </a:p>
        </p:txBody>
      </p:sp>
    </p:spTree>
    <p:extLst>
      <p:ext uri="{BB962C8B-B14F-4D97-AF65-F5344CB8AC3E}">
        <p14:creationId xmlns:p14="http://schemas.microsoft.com/office/powerpoint/2010/main" val="3065048014"/>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This is a study done on how</a:t>
            </a:r>
            <a:r>
              <a:rPr lang="en-CA" baseline="0" dirty="0"/>
              <a:t> stock pickers outperform</a:t>
            </a:r>
            <a:endParaRPr lang="fr-CA" dirty="0"/>
          </a:p>
        </p:txBody>
      </p:sp>
      <p:sp>
        <p:nvSpPr>
          <p:cNvPr id="4" name="Slide Number Placeholder 3"/>
          <p:cNvSpPr>
            <a:spLocks noGrp="1"/>
          </p:cNvSpPr>
          <p:nvPr>
            <p:ph type="sldNum" sz="quarter" idx="10"/>
          </p:nvPr>
        </p:nvSpPr>
        <p:spPr/>
        <p:txBody>
          <a:bodyPr/>
          <a:lstStyle/>
          <a:p>
            <a:pPr>
              <a:defRPr/>
            </a:pPr>
            <a:fld id="{570567FE-45AC-4961-A142-8305DD4F6E96}" type="slidenum">
              <a:rPr lang="en-US" smtClean="0"/>
              <a:pPr>
                <a:defRPr/>
              </a:pPr>
              <a:t>27</a:t>
            </a:fld>
            <a:endParaRPr lang="en-US"/>
          </a:p>
        </p:txBody>
      </p:sp>
    </p:spTree>
    <p:extLst>
      <p:ext uri="{BB962C8B-B14F-4D97-AF65-F5344CB8AC3E}">
        <p14:creationId xmlns:p14="http://schemas.microsoft.com/office/powerpoint/2010/main" val="16478195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pPr lvl="0">
              <a:defRPr/>
            </a:pPr>
            <a:endParaRPr lang="en-US" dirty="0"/>
          </a:p>
        </p:txBody>
      </p:sp>
      <p:sp>
        <p:nvSpPr>
          <p:cNvPr id="4" name="Slide Number Placeholder 3"/>
          <p:cNvSpPr>
            <a:spLocks noGrp="1"/>
          </p:cNvSpPr>
          <p:nvPr>
            <p:ph type="sldNum" sz="quarter" idx="5"/>
          </p:nvPr>
        </p:nvSpPr>
        <p:spPr/>
        <p:txBody>
          <a:bodyPr/>
          <a:lstStyle/>
          <a:p>
            <a:pPr defTabSz="897301" fontAlgn="auto">
              <a:spcBef>
                <a:spcPts val="0"/>
              </a:spcBef>
              <a:spcAft>
                <a:spcPts val="0"/>
              </a:spcAft>
              <a:defRPr/>
            </a:pPr>
            <a:fld id="{A682F72F-8E37-904D-8F87-C4C23F3C3937}" type="slidenum">
              <a:rPr lang="en-US">
                <a:solidFill>
                  <a:prstClr val="black"/>
                </a:solidFill>
                <a:latin typeface="Calibri"/>
                <a:ea typeface="+mn-ea"/>
              </a:rPr>
              <a:pPr defTabSz="897301" fontAlgn="auto">
                <a:spcBef>
                  <a:spcPts val="0"/>
                </a:spcBef>
                <a:spcAft>
                  <a:spcPts val="0"/>
                </a:spcAft>
                <a:defRPr/>
              </a:pPr>
              <a:t>28</a:t>
            </a:fld>
            <a:endParaRPr lang="en-US">
              <a:solidFill>
                <a:prstClr val="black"/>
              </a:solidFill>
              <a:latin typeface="Calibri"/>
              <a:ea typeface="+mn-ea"/>
            </a:endParaRPr>
          </a:p>
        </p:txBody>
      </p:sp>
    </p:spTree>
    <p:extLst>
      <p:ext uri="{BB962C8B-B14F-4D97-AF65-F5344CB8AC3E}">
        <p14:creationId xmlns:p14="http://schemas.microsoft.com/office/powerpoint/2010/main" val="245814551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6786" name="Rectangle 2"/>
          <p:cNvSpPr>
            <a:spLocks noGrp="1" noRot="1" noChangeAspect="1" noTextEdit="1"/>
          </p:cNvSpPr>
          <p:nvPr>
            <p:ph type="sldImg"/>
          </p:nvPr>
        </p:nvSpPr>
        <p:spPr bwMode="auto">
          <a:xfrm>
            <a:off x="419100" y="674688"/>
            <a:ext cx="6094413" cy="3429000"/>
          </a:xfrm>
          <a:noFill/>
          <a:ln>
            <a:solidFill>
              <a:srgbClr val="000000"/>
            </a:solidFill>
            <a:miter lim="800000"/>
          </a:ln>
          <a:extLst>
            <a:ext uri="{909E8E84-426E-40DD-AFC4-6F175D3DCCD1}">
              <a14:hiddenFill xmlns:a14="http://schemas.microsoft.com/office/drawing/2010/main">
                <a:solidFill>
                  <a:srgbClr val="FFFFFF"/>
                </a:solidFill>
              </a14:hiddenFill>
            </a:ext>
          </a:extLst>
        </p:spPr>
      </p:sp>
      <p:sp>
        <p:nvSpPr>
          <p:cNvPr id="246787" name="Rectangle 3"/>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dirty="0"/>
          </a:p>
        </p:txBody>
      </p:sp>
    </p:spTree>
    <p:extLst>
      <p:ext uri="{BB962C8B-B14F-4D97-AF65-F5344CB8AC3E}">
        <p14:creationId xmlns:p14="http://schemas.microsoft.com/office/powerpoint/2010/main" val="42633927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CA"/>
          </a:p>
        </p:txBody>
      </p:sp>
      <p:sp>
        <p:nvSpPr>
          <p:cNvPr id="4" name="Slide Number Placeholder 3"/>
          <p:cNvSpPr>
            <a:spLocks noGrp="1"/>
          </p:cNvSpPr>
          <p:nvPr>
            <p:ph type="sldNum" sz="quarter" idx="10"/>
          </p:nvPr>
        </p:nvSpPr>
        <p:spPr/>
        <p:txBody>
          <a:bodyPr/>
          <a:lstStyle/>
          <a:p>
            <a:pPr>
              <a:defRPr/>
            </a:pPr>
            <a:fld id="{570567FE-45AC-4961-A142-8305DD4F6E96}" type="slidenum">
              <a:rPr lang="en-US" smtClean="0"/>
              <a:pPr>
                <a:defRPr/>
              </a:pPr>
              <a:t>3</a:t>
            </a:fld>
            <a:endParaRPr lang="en-US"/>
          </a:p>
        </p:txBody>
      </p:sp>
    </p:spTree>
    <p:extLst>
      <p:ext uri="{BB962C8B-B14F-4D97-AF65-F5344CB8AC3E}">
        <p14:creationId xmlns:p14="http://schemas.microsoft.com/office/powerpoint/2010/main" val="11549097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1"/>
            <a:ext cx="5588106" cy="4114800"/>
          </a:xfrm>
        </p:spPr>
        <p:txBody>
          <a:bodyPr/>
          <a:lstStyle/>
          <a:p>
            <a:r>
              <a:rPr lang="en-CA" dirty="0"/>
              <a:t>This has been an unprecedented time for all of us. Since the outbreak of COVID-19, our lives have drastically changed with government imposed self-isolation and quarantine. Global economic prospects have been significantly impacted because much of the world is confined to their homes and many businesses are forced to shutdown. The ripple effect of these measures to reduce the spread of the virus has been felt throughout the economy with corporate earnings now under pressure. </a:t>
            </a:r>
          </a:p>
          <a:p>
            <a:endParaRPr lang="en-CA" dirty="0"/>
          </a:p>
          <a:p>
            <a:r>
              <a:rPr lang="en-CA" dirty="0"/>
              <a:t>Policymakers around the world have pushed out an extraordinary amount of fiscal and monetary support to combat the major economic contraction that we are suddenly faced with. We have seen 3 rate cuts in Canada since the outbreak as well as a significant emergency relief program. Globally, many central banks have also cut their interest rates and delivered </a:t>
            </a:r>
            <a:r>
              <a:rPr lang="en-CA" dirty="0">
                <a:solidFill>
                  <a:srgbClr val="FF0000"/>
                </a:solidFill>
              </a:rPr>
              <a:t>a</a:t>
            </a:r>
            <a:r>
              <a:rPr lang="en-CA" dirty="0"/>
              <a:t> historical level of relief packages to alleviate strain on individuals, businesses, vulnerable industries, and financial markets.</a:t>
            </a:r>
          </a:p>
          <a:p>
            <a:endParaRPr lang="en-CA" dirty="0"/>
          </a:p>
        </p:txBody>
      </p:sp>
    </p:spTree>
    <p:extLst>
      <p:ext uri="{BB962C8B-B14F-4D97-AF65-F5344CB8AC3E}">
        <p14:creationId xmlns:p14="http://schemas.microsoft.com/office/powerpoint/2010/main" val="497895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And the economic</a:t>
            </a:r>
            <a:r>
              <a:rPr lang="en-CA" baseline="0" dirty="0"/>
              <a:t> impact is significant and most experts are calling for a recession</a:t>
            </a:r>
            <a:endParaRPr lang="fr-CA" dirty="0"/>
          </a:p>
        </p:txBody>
      </p:sp>
      <p:sp>
        <p:nvSpPr>
          <p:cNvPr id="4" name="Slide Number Placeholder 3"/>
          <p:cNvSpPr>
            <a:spLocks noGrp="1"/>
          </p:cNvSpPr>
          <p:nvPr>
            <p:ph type="sldNum" sz="quarter" idx="10"/>
          </p:nvPr>
        </p:nvSpPr>
        <p:spPr/>
        <p:txBody>
          <a:bodyPr/>
          <a:lstStyle/>
          <a:p>
            <a:pPr>
              <a:defRPr/>
            </a:pPr>
            <a:fld id="{570567FE-45AC-4961-A142-8305DD4F6E96}" type="slidenum">
              <a:rPr lang="en-US" smtClean="0"/>
              <a:pPr>
                <a:defRPr/>
              </a:pPr>
              <a:t>5</a:t>
            </a:fld>
            <a:endParaRPr lang="en-US"/>
          </a:p>
        </p:txBody>
      </p:sp>
    </p:spTree>
    <p:extLst>
      <p:ext uri="{BB962C8B-B14F-4D97-AF65-F5344CB8AC3E}">
        <p14:creationId xmlns:p14="http://schemas.microsoft.com/office/powerpoint/2010/main" val="384004742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897301" eaLnBrk="1" fontAlgn="auto" hangingPunct="1">
              <a:spcBef>
                <a:spcPct val="0"/>
              </a:spcBef>
              <a:defRPr/>
            </a:pPr>
            <a:r>
              <a:rPr lang="en-US" dirty="0"/>
              <a:t>Since the beginning of February, there has been a steep and </a:t>
            </a:r>
            <a:r>
              <a:rPr lang="en-US" dirty="0" err="1"/>
              <a:t>broadbased</a:t>
            </a:r>
            <a:r>
              <a:rPr lang="en-US" dirty="0"/>
              <a:t> selloff across all market segments.  </a:t>
            </a:r>
            <a:r>
              <a:rPr lang="en-CA" dirty="0">
                <a:latin typeface="+mn-lt"/>
              </a:rPr>
              <a:t>The chart on the left is the VIX Index which is a volatility measure for U.S. equities. As you can see, market volatility triggered by coronavirus was as severe as what we saw during the 2008/09 Financial Crisis. </a:t>
            </a:r>
          </a:p>
          <a:p>
            <a:r>
              <a:rPr lang="en-CA" dirty="0">
                <a:latin typeface="+mn-lt"/>
              </a:rPr>
              <a:t> </a:t>
            </a:r>
          </a:p>
          <a:p>
            <a:r>
              <a:rPr lang="en-CA" dirty="0">
                <a:latin typeface="+mn-lt"/>
              </a:rPr>
              <a:t>The chart on the right shows that the year-to-date amount of selloff across various market segments. Oil was leading losses with WTI falling over 67% as a result of a price war between Saudi Arabia and Russia. </a:t>
            </a:r>
          </a:p>
          <a:p>
            <a:endParaRPr lang="en-CA" dirty="0">
              <a:latin typeface="+mn-lt"/>
            </a:endParaRPr>
          </a:p>
          <a:p>
            <a:r>
              <a:rPr lang="en-CA" dirty="0">
                <a:latin typeface="+mn-lt"/>
              </a:rPr>
              <a:t>Global equity markets, including US, International and Canadian equities, all sold off dramatically. The fixed income market, on the top line, provided a much needed offset in this period with a small gain and has helped provide downside protection for balanced investors.</a:t>
            </a:r>
          </a:p>
          <a:p>
            <a:endParaRPr lang="en-CA" dirty="0">
              <a:latin typeface="+mn-lt"/>
            </a:endParaRPr>
          </a:p>
          <a:p>
            <a:endParaRPr lang="en-CA" dirty="0">
              <a:latin typeface="+mn-lt"/>
            </a:endParaRPr>
          </a:p>
        </p:txBody>
      </p:sp>
    </p:spTree>
    <p:extLst>
      <p:ext uri="{BB962C8B-B14F-4D97-AF65-F5344CB8AC3E}">
        <p14:creationId xmlns:p14="http://schemas.microsoft.com/office/powerpoint/2010/main" val="28465137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85800" y="4343401"/>
            <a:ext cx="5588106" cy="4114800"/>
          </a:xfrm>
        </p:spPr>
        <p:txBody>
          <a:bodyPr/>
          <a:lstStyle/>
          <a:p>
            <a:r>
              <a:rPr lang="en-CA" dirty="0"/>
              <a:t>This has been an unprecedented time for all of us. Since the outbreak of COVID-19, our lives have drastically changed with government imposed self-isolation and quarantine. Global economic prospects have been significantly impacted because much of the world is confined to their homes and many businesses are forced to shutdown. The ripple effect of these measures to reduce the spread of the virus has been felt throughout the economy with corporate earnings now under pressure. </a:t>
            </a:r>
          </a:p>
          <a:p>
            <a:endParaRPr lang="en-CA" dirty="0"/>
          </a:p>
          <a:p>
            <a:r>
              <a:rPr lang="en-CA" dirty="0"/>
              <a:t>Policymakers around the world have pushed out an extraordinary amount of fiscal and monetary support to combat the major economic contraction that we are suddenly faced with. We have seen 3 rate cuts in Canada since the outbreak as well as a significant emergency relief program. Globally, many central banks have also cut their interest rates and delivered </a:t>
            </a:r>
            <a:r>
              <a:rPr lang="en-CA" dirty="0">
                <a:solidFill>
                  <a:srgbClr val="FF0000"/>
                </a:solidFill>
              </a:rPr>
              <a:t>a</a:t>
            </a:r>
            <a:r>
              <a:rPr lang="en-CA" dirty="0"/>
              <a:t> historical level of relief packages to alleviate strain on individuals, businesses, vulnerable industries, and financial markets.</a:t>
            </a:r>
          </a:p>
          <a:p>
            <a:endParaRPr lang="en-CA" dirty="0"/>
          </a:p>
        </p:txBody>
      </p:sp>
    </p:spTree>
    <p:extLst>
      <p:ext uri="{BB962C8B-B14F-4D97-AF65-F5344CB8AC3E}">
        <p14:creationId xmlns:p14="http://schemas.microsoft.com/office/powerpoint/2010/main" val="4978954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Given the current correction the market has seemed to bottomed and</a:t>
            </a:r>
            <a:r>
              <a:rPr lang="en-CA" baseline="0" dirty="0"/>
              <a:t> has started to recover but it’s very hard to know if the market can go lower. </a:t>
            </a:r>
            <a:endParaRPr lang="fr-CA" dirty="0"/>
          </a:p>
        </p:txBody>
      </p:sp>
      <p:sp>
        <p:nvSpPr>
          <p:cNvPr id="4" name="Slide Number Placeholder 3"/>
          <p:cNvSpPr>
            <a:spLocks noGrp="1"/>
          </p:cNvSpPr>
          <p:nvPr>
            <p:ph type="sldNum" sz="quarter" idx="10"/>
          </p:nvPr>
        </p:nvSpPr>
        <p:spPr/>
        <p:txBody>
          <a:bodyPr/>
          <a:lstStyle/>
          <a:p>
            <a:pPr>
              <a:defRPr/>
            </a:pPr>
            <a:fld id="{570567FE-45AC-4961-A142-8305DD4F6E96}" type="slidenum">
              <a:rPr lang="en-US" smtClean="0"/>
              <a:pPr>
                <a:defRPr/>
              </a:pPr>
              <a:t>8</a:t>
            </a:fld>
            <a:endParaRPr lang="en-US"/>
          </a:p>
        </p:txBody>
      </p:sp>
    </p:spTree>
    <p:extLst>
      <p:ext uri="{BB962C8B-B14F-4D97-AF65-F5344CB8AC3E}">
        <p14:creationId xmlns:p14="http://schemas.microsoft.com/office/powerpoint/2010/main" val="12194374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ChangeArrowheads="1" noTextEdit="1"/>
          </p:cNvSpPr>
          <p:nvPr>
            <p:ph type="sldImg"/>
          </p:nvPr>
        </p:nvSpPr>
        <p:spPr>
          <a:xfrm>
            <a:off x="381000" y="685800"/>
            <a:ext cx="6096000" cy="3429000"/>
          </a:xfrm>
          <a:noFill/>
        </p:spPr>
      </p:sp>
      <p:sp>
        <p:nvSpPr>
          <p:cNvPr id="19459" name="Notes Placeholder 2">
            <a:extLst>
              <a:ext uri="{FF2B5EF4-FFF2-40B4-BE49-F238E27FC236}">
                <a16:creationId xmlns:a16="http://schemas.microsoft.com/office/drawing/2014/main" id="{8B77FE56-9138-4841-98B8-79199332F662}"/>
              </a:ext>
            </a:extLst>
          </p:cNvPr>
          <p:cNvSpPr>
            <a:spLocks noGrp="1"/>
          </p:cNvSpPr>
          <p:nvPr>
            <p:ph type="body" idx="1"/>
          </p:nvPr>
        </p:nvSpPr>
        <p:spPr>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defRPr/>
            </a:pPr>
            <a:r>
              <a:rPr lang="en-CA" altLang="en-US" b="1" dirty="0">
                <a:latin typeface="Arial" panose="020B0604020202020204" pitchFamily="34" charset="0"/>
                <a:cs typeface="Arial" panose="020B0604020202020204" pitchFamily="34" charset="0"/>
              </a:rPr>
              <a:t>Notes</a:t>
            </a:r>
            <a:r>
              <a:rPr lang="en-CA" altLang="en-US" dirty="0">
                <a:latin typeface="Arial" panose="020B0604020202020204" pitchFamily="34" charset="0"/>
                <a:cs typeface="Arial" panose="020B0604020202020204" pitchFamily="34" charset="0"/>
              </a:rPr>
              <a:t>: Emotional investing is easy to fall into, but it can wreak havoc on any portfolio. Often the best and worst times to invest are the very opposite of what our emotions tell us we should be doing.”</a:t>
            </a:r>
          </a:p>
          <a:p>
            <a:pPr>
              <a:defRPr/>
            </a:pPr>
            <a:endParaRPr lang="en-CA" altLang="en-US" dirty="0">
              <a:latin typeface="Arial" panose="020B0604020202020204" pitchFamily="34" charset="0"/>
              <a:cs typeface="Arial" panose="020B0604020202020204" pitchFamily="34" charset="0"/>
            </a:endParaRPr>
          </a:p>
          <a:p>
            <a:pPr>
              <a:defRPr/>
            </a:pPr>
            <a:r>
              <a:rPr lang="en-US" dirty="0">
                <a:latin typeface="Arial" panose="020B0604020202020204" pitchFamily="34" charset="0"/>
                <a:cs typeface="Arial" panose="020B0604020202020204" pitchFamily="34" charset="0"/>
              </a:rPr>
              <a:t>Investors generally feel a financial loss about</a:t>
            </a:r>
            <a:r>
              <a:rPr lang="en-US" dirty="0">
                <a:solidFill>
                  <a:srgbClr val="495965"/>
                </a:solidFill>
                <a:latin typeface="Arial" panose="020B0604020202020204" pitchFamily="34" charset="0"/>
                <a:cs typeface="Arial" panose="020B0604020202020204" pitchFamily="34" charset="0"/>
              </a:rPr>
              <a:t> </a:t>
            </a:r>
            <a:r>
              <a:rPr lang="en-US" sz="1600" b="1" dirty="0">
                <a:solidFill>
                  <a:srgbClr val="FF0000"/>
                </a:solidFill>
                <a:latin typeface="Arial" panose="020B0604020202020204" pitchFamily="34" charset="0"/>
                <a:cs typeface="Arial" panose="020B0604020202020204" pitchFamily="34" charset="0"/>
              </a:rPr>
              <a:t>2.5x</a:t>
            </a:r>
            <a:r>
              <a:rPr lang="en-US" dirty="0">
                <a:latin typeface="Arial" panose="020B0604020202020204" pitchFamily="34" charset="0"/>
                <a:cs typeface="Arial" panose="020B0604020202020204" pitchFamily="34" charset="0"/>
              </a:rPr>
              <a:t> more than a gain of the same magnitude.</a:t>
            </a:r>
            <a:endParaRPr lang="en-US" baseline="30000" dirty="0">
              <a:latin typeface="Arial" panose="020B0604020202020204" pitchFamily="34" charset="0"/>
              <a:cs typeface="Arial" panose="020B0604020202020204" pitchFamily="34" charset="0"/>
            </a:endParaRPr>
          </a:p>
          <a:p>
            <a:pPr>
              <a:defRPr/>
            </a:pPr>
            <a:endParaRPr lang="en-US" baseline="30000" dirty="0">
              <a:solidFill>
                <a:srgbClr val="495965"/>
              </a:solidFill>
              <a:latin typeface="Arial" panose="020B0604020202020204" pitchFamily="34" charset="0"/>
              <a:cs typeface="Arial" panose="020B0604020202020204" pitchFamily="34" charset="0"/>
            </a:endParaRPr>
          </a:p>
          <a:p>
            <a:pPr marL="166389" indent="-166389">
              <a:buFont typeface="Arial" panose="020B0604020202020204" pitchFamily="34" charset="0"/>
              <a:buChar char="•"/>
              <a:defRPr/>
            </a:pPr>
            <a:r>
              <a:rPr lang="en-US" dirty="0">
                <a:latin typeface="Arial" panose="020B0604020202020204" pitchFamily="34" charset="0"/>
                <a:cs typeface="Arial" panose="020B0604020202020204" pitchFamily="34" charset="0"/>
              </a:rPr>
              <a:t>Volatility can create fear in investors as the swings in price can feel like a rollercoaster. </a:t>
            </a:r>
            <a:r>
              <a:rPr lang="en-US" dirty="0" err="1">
                <a:latin typeface="Arial" panose="020B0604020202020204" pitchFamily="34" charset="0"/>
                <a:cs typeface="Arial" panose="020B0604020202020204" pitchFamily="34" charset="0"/>
              </a:rPr>
              <a:t>Behavioural</a:t>
            </a:r>
            <a:r>
              <a:rPr lang="en-US" dirty="0">
                <a:latin typeface="Arial" panose="020B0604020202020204" pitchFamily="34" charset="0"/>
                <a:cs typeface="Arial" panose="020B0604020202020204" pitchFamily="34" charset="0"/>
              </a:rPr>
              <a:t> economists call this emotional rollercoaster “The Cycle of Market Emotions”. </a:t>
            </a:r>
          </a:p>
          <a:p>
            <a:pPr marL="166389" indent="-166389">
              <a:buFont typeface="Arial" panose="020B0604020202020204" pitchFamily="34" charset="0"/>
              <a:buChar char="•"/>
              <a:defRPr/>
            </a:pPr>
            <a:endParaRPr lang="en-US" dirty="0">
              <a:latin typeface="Arial" panose="020B0604020202020204" pitchFamily="34" charset="0"/>
              <a:cs typeface="Arial" panose="020B0604020202020204" pitchFamily="34" charset="0"/>
            </a:endParaRPr>
          </a:p>
          <a:p>
            <a:pPr marL="166389" indent="-166389">
              <a:buFont typeface="Arial" panose="020B0604020202020204" pitchFamily="34" charset="0"/>
              <a:buChar char="•"/>
              <a:defRPr/>
            </a:pPr>
            <a:r>
              <a:rPr lang="en-US" dirty="0" err="1">
                <a:latin typeface="Arial" panose="020B0604020202020204" pitchFamily="34" charset="0"/>
                <a:cs typeface="Arial" panose="020B0604020202020204" pitchFamily="34" charset="0"/>
              </a:rPr>
              <a:t>Behavioural</a:t>
            </a:r>
            <a:r>
              <a:rPr lang="en-US" dirty="0">
                <a:latin typeface="Arial" panose="020B0604020202020204" pitchFamily="34" charset="0"/>
                <a:cs typeface="Arial" panose="020B0604020202020204" pitchFamily="34" charset="0"/>
              </a:rPr>
              <a:t> Finance tells us that individuals tend to buy and/or sell at the wrong time. For instance, a fast rising market can attract investors to purchase near the top, while a rapidly declining market can cause them to sell near lows.</a:t>
            </a:r>
            <a:endParaRPr lang="en-CA" dirty="0">
              <a:latin typeface="Arial" panose="020B0604020202020204" pitchFamily="34" charset="0"/>
              <a:cs typeface="Arial" panose="020B0604020202020204" pitchFamily="34" charset="0"/>
            </a:endParaRPr>
          </a:p>
          <a:p>
            <a:pPr marL="166389" indent="-166389">
              <a:buFont typeface="Arial" panose="020B0604020202020204" pitchFamily="34" charset="0"/>
              <a:buChar char="•"/>
              <a:defRPr/>
            </a:pPr>
            <a:endParaRPr lang="en-US" altLang="en-US" sz="1100" dirty="0">
              <a:latin typeface="Arial" panose="020B0604020202020204" pitchFamily="34" charset="0"/>
              <a:cs typeface="Arial" panose="020B0604020202020204" pitchFamily="34" charset="0"/>
            </a:endParaRPr>
          </a:p>
          <a:p>
            <a:pPr marL="166389" indent="-166389">
              <a:buFont typeface="Arial" panose="020B0604020202020204" pitchFamily="34" charset="0"/>
              <a:buChar char="•"/>
              <a:defRPr/>
            </a:pPr>
            <a:r>
              <a:rPr lang="en-US" dirty="0">
                <a:latin typeface="Arial" panose="020B0604020202020204" pitchFamily="34" charset="0"/>
                <a:cs typeface="Arial" panose="020B0604020202020204" pitchFamily="34" charset="0"/>
              </a:rPr>
              <a:t>These emotional biases can interfere with attaining your long-term goals</a:t>
            </a:r>
            <a:endParaRPr lang="en-CA" dirty="0">
              <a:latin typeface="Arial" panose="020B0604020202020204" pitchFamily="34" charset="0"/>
              <a:cs typeface="Arial" panose="020B0604020202020204" pitchFamily="34" charset="0"/>
            </a:endParaRPr>
          </a:p>
          <a:p>
            <a:pPr>
              <a:defRPr/>
            </a:pPr>
            <a:endParaRPr lang="en-CA" altLang="en-US"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72647404"/>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preserve="1" userDrawn="1">
  <p:cSld name="Title Slide">
    <p:bg>
      <p:bgPr>
        <a:solidFill>
          <a:srgbClr val="F7F7F7"/>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90723" y="1543198"/>
            <a:ext cx="7370984" cy="1831398"/>
          </a:xfrm>
        </p:spPr>
        <p:txBody>
          <a:bodyPr/>
          <a:lstStyle>
            <a:lvl1pPr>
              <a:defRPr sz="3600"/>
            </a:lvl1pPr>
          </a:lstStyle>
          <a:p>
            <a:r>
              <a:rPr lang="en-US" dirty="0"/>
              <a:t>Click to edit Master title style</a:t>
            </a:r>
          </a:p>
        </p:txBody>
      </p:sp>
      <p:sp>
        <p:nvSpPr>
          <p:cNvPr id="6" name="Footer Placeholder 5"/>
          <p:cNvSpPr>
            <a:spLocks noGrp="1"/>
          </p:cNvSpPr>
          <p:nvPr>
            <p:ph type="ftr" sz="quarter" idx="10"/>
          </p:nvPr>
        </p:nvSpPr>
        <p:spPr>
          <a:xfrm>
            <a:off x="356633" y="4671180"/>
            <a:ext cx="3086100" cy="273844"/>
          </a:xfrm>
          <a:prstGeom prst="rect">
            <a:avLst/>
          </a:prstGeom>
        </p:spPr>
        <p:txBody>
          <a:bodyPr/>
          <a:lstStyle/>
          <a:p>
            <a:r>
              <a:rPr lang="en-US"/>
              <a:t>ADVISOR USE ONLY</a:t>
            </a:r>
            <a:endParaRPr lang="en-US" dirty="0"/>
          </a:p>
        </p:txBody>
      </p:sp>
      <p:pic>
        <p:nvPicPr>
          <p:cNvPr id="10" name="Picture 9">
            <a:extLst>
              <a:ext uri="{FF2B5EF4-FFF2-40B4-BE49-F238E27FC236}">
                <a16:creationId xmlns:a16="http://schemas.microsoft.com/office/drawing/2014/main" id="{B8211EC2-3E1C-4146-8210-43F0CE135037}"/>
              </a:ext>
            </a:extLst>
          </p:cNvPr>
          <p:cNvPicPr>
            <a:picLocks noChangeAspect="1"/>
          </p:cNvPicPr>
          <p:nvPr userDrawn="1"/>
        </p:nvPicPr>
        <p:blipFill rotWithShape="1">
          <a:blip r:embed="rId2">
            <a:extLst>
              <a:ext uri="{28A0092B-C50C-407E-A947-70E740481C1C}">
                <a14:useLocalDpi xmlns:a14="http://schemas.microsoft.com/office/drawing/2010/main" val="0"/>
              </a:ext>
            </a:extLst>
          </a:blip>
          <a:srcRect l="1" r="-22671" b="7997"/>
          <a:stretch/>
        </p:blipFill>
        <p:spPr>
          <a:xfrm>
            <a:off x="0" y="0"/>
            <a:ext cx="9144000" cy="5143500"/>
          </a:xfrm>
          <a:prstGeom prst="rect">
            <a:avLst/>
          </a:prstGeom>
        </p:spPr>
      </p:pic>
      <p:pic>
        <p:nvPicPr>
          <p:cNvPr id="9" name="Picture 8">
            <a:extLst>
              <a:ext uri="{FF2B5EF4-FFF2-40B4-BE49-F238E27FC236}">
                <a16:creationId xmlns:a16="http://schemas.microsoft.com/office/drawing/2014/main" id="{200ED61F-0759-5E47-9510-2E7E9BE3ABBC}"/>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7850197" y="3977759"/>
            <a:ext cx="937170" cy="937170"/>
          </a:xfrm>
          <a:prstGeom prst="rect">
            <a:avLst/>
          </a:prstGeom>
        </p:spPr>
      </p:pic>
      <p:sp>
        <p:nvSpPr>
          <p:cNvPr id="7" name="Rectangle 6"/>
          <p:cNvSpPr>
            <a:spLocks noChangeArrowheads="1"/>
          </p:cNvSpPr>
          <p:nvPr userDrawn="1"/>
        </p:nvSpPr>
        <p:spPr bwMode="gray">
          <a:xfrm>
            <a:off x="445823" y="4949291"/>
            <a:ext cx="490538" cy="115544"/>
          </a:xfrm>
          <a:prstGeom prst="rect">
            <a:avLst/>
          </a:prstGeom>
          <a:noFill/>
          <a:ln w="9525">
            <a:noFill/>
            <a:miter lim="800000"/>
            <a:headEnd/>
            <a:tailEnd/>
          </a:ln>
        </p:spPr>
        <p:txBody>
          <a:bodyPr lIns="0" tIns="0" rIns="0" bIns="0">
            <a:spAutoFit/>
          </a:bodyPr>
          <a:lstStyle/>
          <a:p>
            <a:fld id="{69E599FC-DB5F-4A53-968A-AA600B73C23B}" type="slidenum">
              <a:rPr lang="en-US" sz="751" baseline="0">
                <a:solidFill>
                  <a:schemeClr val="accent4"/>
                </a:solidFill>
              </a:rPr>
              <a:pPr/>
              <a:t>‹#›</a:t>
            </a:fld>
            <a:endParaRPr lang="en-US" sz="751" baseline="0" dirty="0">
              <a:solidFill>
                <a:schemeClr val="accent4"/>
              </a:solidFill>
            </a:endParaRPr>
          </a:p>
        </p:txBody>
      </p:sp>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2_Table of Contents_Re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E0D75AE-AFBE-1C4F-8EEE-CA2B708B6C21}"/>
              </a:ext>
            </a:extLst>
          </p:cNvPr>
          <p:cNvSpPr/>
          <p:nvPr userDrawn="1"/>
        </p:nvSpPr>
        <p:spPr>
          <a:xfrm>
            <a:off x="-1" y="0"/>
            <a:ext cx="3154680" cy="51435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000" b="0" i="0" dirty="0">
              <a:latin typeface="Scotia Regular" panose="020B0503020203020204" pitchFamily="34" charset="0"/>
            </a:endParaRPr>
          </a:p>
        </p:txBody>
      </p:sp>
      <p:sp>
        <p:nvSpPr>
          <p:cNvPr id="2" name="Title 1">
            <a:extLst>
              <a:ext uri="{FF2B5EF4-FFF2-40B4-BE49-F238E27FC236}">
                <a16:creationId xmlns:a16="http://schemas.microsoft.com/office/drawing/2014/main" id="{3306C3A6-0B05-AC4B-AC02-98E605B68F2E}"/>
              </a:ext>
            </a:extLst>
          </p:cNvPr>
          <p:cNvSpPr>
            <a:spLocks noGrp="1"/>
          </p:cNvSpPr>
          <p:nvPr>
            <p:ph type="title"/>
          </p:nvPr>
        </p:nvSpPr>
        <p:spPr>
          <a:xfrm>
            <a:off x="189129" y="814944"/>
            <a:ext cx="2801525" cy="1200150"/>
          </a:xfrm>
        </p:spPr>
        <p:txBody>
          <a:bodyPr anchor="t" anchorCtr="0">
            <a:noAutofit/>
          </a:bodyPr>
          <a:lstStyle>
            <a:lvl1pPr>
              <a:defRPr sz="3300" b="0" i="0">
                <a:solidFill>
                  <a:schemeClr val="bg1"/>
                </a:solidFill>
                <a:latin typeface="Scotia Headline" panose="020B0503020203020204" pitchFamily="34" charset="0"/>
              </a:defRPr>
            </a:lvl1pPr>
          </a:lstStyle>
          <a:p>
            <a:r>
              <a:rPr lang="en-US" dirty="0"/>
              <a:t>Click to edit Master title</a:t>
            </a:r>
          </a:p>
        </p:txBody>
      </p:sp>
      <p:sp>
        <p:nvSpPr>
          <p:cNvPr id="3" name="Content Placeholder 2">
            <a:extLst>
              <a:ext uri="{FF2B5EF4-FFF2-40B4-BE49-F238E27FC236}">
                <a16:creationId xmlns:a16="http://schemas.microsoft.com/office/drawing/2014/main" id="{98DF6704-9201-9A4E-B447-0F31AE659DD0}"/>
              </a:ext>
            </a:extLst>
          </p:cNvPr>
          <p:cNvSpPr>
            <a:spLocks noGrp="1"/>
          </p:cNvSpPr>
          <p:nvPr>
            <p:ph idx="1"/>
          </p:nvPr>
        </p:nvSpPr>
        <p:spPr>
          <a:xfrm>
            <a:off x="3339937" y="1632504"/>
            <a:ext cx="5176605" cy="2390567"/>
          </a:xfrm>
        </p:spPr>
        <p:txBody>
          <a:bodyPr>
            <a:normAutofit/>
          </a:bodyPr>
          <a:lstStyle>
            <a:lvl1pPr marL="257163" indent="-257163">
              <a:spcBef>
                <a:spcPts val="1350"/>
              </a:spcBef>
              <a:buClr>
                <a:srgbClr val="EC111A"/>
              </a:buClr>
              <a:buFont typeface="+mj-lt"/>
              <a:buAutoNum type="arabicPeriod"/>
              <a:defRPr sz="1100" b="1" i="0">
                <a:latin typeface="Scotia Bold" panose="020B0503020203020204" pitchFamily="34" charset="0"/>
              </a:defRPr>
            </a:lvl1pPr>
            <a:lvl2pPr>
              <a:spcBef>
                <a:spcPts val="1350"/>
              </a:spcBef>
              <a:buClr>
                <a:srgbClr val="EC111A"/>
              </a:buClr>
              <a:defRPr sz="1000" b="1" i="0">
                <a:latin typeface="Scotia Bold" panose="020B0503020203020204" pitchFamily="34" charset="0"/>
              </a:defRPr>
            </a:lvl2pPr>
            <a:lvl3pPr>
              <a:spcBef>
                <a:spcPts val="1350"/>
              </a:spcBef>
              <a:buClr>
                <a:srgbClr val="EC111A"/>
              </a:buClr>
              <a:defRPr sz="900" b="1" i="0">
                <a:latin typeface="Scotia Bold" panose="020B0503020203020204" pitchFamily="34" charset="0"/>
              </a:defRPr>
            </a:lvl3pPr>
            <a:lvl4pPr>
              <a:spcBef>
                <a:spcPts val="1350"/>
              </a:spcBef>
              <a:buClr>
                <a:srgbClr val="EC111A"/>
              </a:buClr>
              <a:defRPr sz="800" b="1" i="0">
                <a:latin typeface="Scotia Bold" panose="020B0503020203020204" pitchFamily="34" charset="0"/>
              </a:defRPr>
            </a:lvl4pPr>
            <a:lvl5pPr>
              <a:spcBef>
                <a:spcPts val="1350"/>
              </a:spcBef>
              <a:buClr>
                <a:srgbClr val="EC111A"/>
              </a:buClr>
              <a:defRPr sz="800" b="1" i="0">
                <a:latin typeface="Scotia Bold" panose="020B0503020203020204" pitchFamily="34" charset="0"/>
              </a:defRPr>
            </a:lvl5pPr>
            <a:lvl6pPr>
              <a:defRPr sz="1100"/>
            </a:lvl6pPr>
            <a:lvl7pPr>
              <a:defRPr sz="1100"/>
            </a:lvl7pPr>
            <a:lvl8pPr>
              <a:defRPr sz="1100"/>
            </a:lvl8pPr>
            <a:lvl9pPr>
              <a:defRPr sz="11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7"/>
          <p:cNvSpPr>
            <a:spLocks noGrp="1"/>
          </p:cNvSpPr>
          <p:nvPr>
            <p:ph type="body" sz="quarter" idx="13"/>
          </p:nvPr>
        </p:nvSpPr>
        <p:spPr>
          <a:xfrm>
            <a:off x="189128" y="2360496"/>
            <a:ext cx="2829806" cy="799841"/>
          </a:xfrm>
        </p:spPr>
        <p:txBody>
          <a:bodyPr>
            <a:noAutofit/>
          </a:bodyPr>
          <a:lstStyle>
            <a:lvl1pPr marL="0" indent="0">
              <a:lnSpc>
                <a:spcPct val="85000"/>
              </a:lnSpc>
              <a:buFontTx/>
              <a:buNone/>
              <a:defRPr lang="en-US" sz="2100" kern="1200" dirty="0">
                <a:solidFill>
                  <a:schemeClr val="bg1"/>
                </a:solidFill>
                <a:latin typeface="+mn-lt"/>
                <a:ea typeface="+mn-ea"/>
                <a:cs typeface="+mn-cs"/>
              </a:defRPr>
            </a:lvl1pPr>
          </a:lstStyle>
          <a:p>
            <a:pPr lvl="0"/>
            <a:r>
              <a:rPr lang="en-US" dirty="0"/>
              <a:t>Click to edit Master text</a:t>
            </a:r>
          </a:p>
        </p:txBody>
      </p:sp>
      <p:pic>
        <p:nvPicPr>
          <p:cNvPr id="6" name="Picture 5">
            <a:extLst>
              <a:ext uri="{FF2B5EF4-FFF2-40B4-BE49-F238E27FC236}">
                <a16:creationId xmlns:a16="http://schemas.microsoft.com/office/drawing/2014/main" id="{1984C237-CD05-4161-AB84-9CBD0AA2DABE}"/>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471" t="25811" r="8375" b="23184"/>
          <a:stretch/>
        </p:blipFill>
        <p:spPr>
          <a:xfrm>
            <a:off x="7228475" y="4419600"/>
            <a:ext cx="1693275" cy="591338"/>
          </a:xfrm>
          <a:prstGeom prst="rect">
            <a:avLst/>
          </a:prstGeom>
        </p:spPr>
      </p:pic>
    </p:spTree>
    <p:extLst>
      <p:ext uri="{BB962C8B-B14F-4D97-AF65-F5344CB8AC3E}">
        <p14:creationId xmlns:p14="http://schemas.microsoft.com/office/powerpoint/2010/main" val="10329650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Content Slide Market Volatility">
    <p:spTree>
      <p:nvGrpSpPr>
        <p:cNvPr id="1" name=""/>
        <p:cNvGrpSpPr/>
        <p:nvPr/>
      </p:nvGrpSpPr>
      <p:grpSpPr>
        <a:xfrm>
          <a:off x="0" y="0"/>
          <a:ext cx="0" cy="0"/>
          <a:chOff x="0" y="0"/>
          <a:chExt cx="0" cy="0"/>
        </a:xfrm>
      </p:grpSpPr>
      <p:sp>
        <p:nvSpPr>
          <p:cNvPr id="2" name="Title 1"/>
          <p:cNvSpPr>
            <a:spLocks noGrp="1"/>
          </p:cNvSpPr>
          <p:nvPr>
            <p:ph type="title"/>
          </p:nvPr>
        </p:nvSpPr>
        <p:spPr>
          <a:xfrm>
            <a:off x="736847" y="150019"/>
            <a:ext cx="8105312" cy="644129"/>
          </a:xfrm>
        </p:spPr>
        <p:txBody>
          <a:bodyPr/>
          <a:lstStyle/>
          <a:p>
            <a:r>
              <a:rPr lang="en-US" dirty="0"/>
              <a:t>Click to edit Master title style</a:t>
            </a:r>
          </a:p>
        </p:txBody>
      </p:sp>
      <p:sp>
        <p:nvSpPr>
          <p:cNvPr id="4" name="Content Placeholder 3"/>
          <p:cNvSpPr>
            <a:spLocks noGrp="1"/>
          </p:cNvSpPr>
          <p:nvPr>
            <p:ph sz="quarter" idx="10"/>
          </p:nvPr>
        </p:nvSpPr>
        <p:spPr>
          <a:xfrm>
            <a:off x="533170" y="1163242"/>
            <a:ext cx="8255247" cy="334922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8"/>
          <p:cNvSpPr>
            <a:spLocks noGrp="1"/>
          </p:cNvSpPr>
          <p:nvPr>
            <p:ph type="body" sz="quarter" idx="11" hasCustomPrompt="1"/>
          </p:nvPr>
        </p:nvSpPr>
        <p:spPr>
          <a:xfrm>
            <a:off x="533169" y="864108"/>
            <a:ext cx="8264602" cy="342900"/>
          </a:xfrm>
        </p:spPr>
        <p:txBody>
          <a:bodyPr anchor="t" anchorCtr="0"/>
          <a:lstStyle>
            <a:lvl1pPr marL="0" indent="0">
              <a:buFontTx/>
              <a:buNone/>
              <a:defRPr sz="1800" b="0" baseline="0">
                <a:solidFill>
                  <a:schemeClr val="accent2"/>
                </a:solidFill>
                <a:latin typeface="+mn-lt"/>
              </a:defRPr>
            </a:lvl1pPr>
          </a:lstStyle>
          <a:p>
            <a:pPr lvl="0"/>
            <a:r>
              <a:rPr lang="en-US" dirty="0"/>
              <a:t>Click to edit master text styles</a:t>
            </a:r>
          </a:p>
        </p:txBody>
      </p:sp>
      <p:pic>
        <p:nvPicPr>
          <p:cNvPr id="7" name="Picture 6">
            <a:extLst>
              <a:ext uri="{FF2B5EF4-FFF2-40B4-BE49-F238E27FC236}">
                <a16:creationId xmlns:a16="http://schemas.microsoft.com/office/drawing/2014/main" id="{B01EC136-08DB-43E0-9130-C243485D8656}"/>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9471" t="25811" r="8375" b="23184"/>
          <a:stretch/>
        </p:blipFill>
        <p:spPr>
          <a:xfrm>
            <a:off x="7228475" y="4419600"/>
            <a:ext cx="1693275" cy="591338"/>
          </a:xfrm>
          <a:prstGeom prst="rect">
            <a:avLst/>
          </a:prstGeom>
        </p:spPr>
      </p:pic>
    </p:spTree>
    <p:extLst>
      <p:ext uri="{BB962C8B-B14F-4D97-AF65-F5344CB8AC3E}">
        <p14:creationId xmlns:p14="http://schemas.microsoft.com/office/powerpoint/2010/main" val="2517487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3_Table of Contents_Re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BE0D75AE-AFBE-1C4F-8EEE-CA2B708B6C21}"/>
              </a:ext>
            </a:extLst>
          </p:cNvPr>
          <p:cNvSpPr/>
          <p:nvPr userDrawn="1"/>
        </p:nvSpPr>
        <p:spPr>
          <a:xfrm>
            <a:off x="-1" y="0"/>
            <a:ext cx="3154680" cy="51435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000" b="0" i="0" dirty="0">
              <a:latin typeface="Scotia Regular" panose="020B0503020203020204" pitchFamily="34" charset="0"/>
            </a:endParaRPr>
          </a:p>
        </p:txBody>
      </p:sp>
      <p:sp>
        <p:nvSpPr>
          <p:cNvPr id="2" name="Title 1">
            <a:extLst>
              <a:ext uri="{FF2B5EF4-FFF2-40B4-BE49-F238E27FC236}">
                <a16:creationId xmlns:a16="http://schemas.microsoft.com/office/drawing/2014/main" id="{3306C3A6-0B05-AC4B-AC02-98E605B68F2E}"/>
              </a:ext>
            </a:extLst>
          </p:cNvPr>
          <p:cNvSpPr>
            <a:spLocks noGrp="1"/>
          </p:cNvSpPr>
          <p:nvPr>
            <p:ph type="title"/>
          </p:nvPr>
        </p:nvSpPr>
        <p:spPr>
          <a:xfrm>
            <a:off x="189129" y="814944"/>
            <a:ext cx="2801525" cy="1200150"/>
          </a:xfrm>
        </p:spPr>
        <p:txBody>
          <a:bodyPr anchor="t" anchorCtr="0">
            <a:noAutofit/>
          </a:bodyPr>
          <a:lstStyle>
            <a:lvl1pPr>
              <a:defRPr sz="3300" b="0" i="0">
                <a:solidFill>
                  <a:schemeClr val="bg1"/>
                </a:solidFill>
                <a:latin typeface="Scotia Headline" panose="020B0503020203020204" pitchFamily="34" charset="0"/>
              </a:defRPr>
            </a:lvl1pPr>
          </a:lstStyle>
          <a:p>
            <a:r>
              <a:rPr lang="en-US" dirty="0"/>
              <a:t>Click to edit Master title</a:t>
            </a:r>
          </a:p>
        </p:txBody>
      </p:sp>
      <p:sp>
        <p:nvSpPr>
          <p:cNvPr id="3" name="Content Placeholder 2">
            <a:extLst>
              <a:ext uri="{FF2B5EF4-FFF2-40B4-BE49-F238E27FC236}">
                <a16:creationId xmlns:a16="http://schemas.microsoft.com/office/drawing/2014/main" id="{98DF6704-9201-9A4E-B447-0F31AE659DD0}"/>
              </a:ext>
            </a:extLst>
          </p:cNvPr>
          <p:cNvSpPr>
            <a:spLocks noGrp="1"/>
          </p:cNvSpPr>
          <p:nvPr>
            <p:ph idx="1"/>
          </p:nvPr>
        </p:nvSpPr>
        <p:spPr>
          <a:xfrm>
            <a:off x="3339937" y="1632504"/>
            <a:ext cx="5176605" cy="2390567"/>
          </a:xfrm>
        </p:spPr>
        <p:txBody>
          <a:bodyPr>
            <a:normAutofit/>
          </a:bodyPr>
          <a:lstStyle>
            <a:lvl1pPr marL="257163" indent="-257163">
              <a:spcBef>
                <a:spcPts val="1350"/>
              </a:spcBef>
              <a:buClr>
                <a:srgbClr val="EC111A"/>
              </a:buClr>
              <a:buFont typeface="+mj-lt"/>
              <a:buAutoNum type="arabicPeriod"/>
              <a:defRPr sz="1100" b="1" i="0">
                <a:latin typeface="Scotia Bold" panose="020B0503020203020204" pitchFamily="34" charset="0"/>
              </a:defRPr>
            </a:lvl1pPr>
            <a:lvl2pPr>
              <a:spcBef>
                <a:spcPts val="1350"/>
              </a:spcBef>
              <a:buClr>
                <a:srgbClr val="EC111A"/>
              </a:buClr>
              <a:defRPr sz="1000" b="1" i="0">
                <a:latin typeface="Scotia Bold" panose="020B0503020203020204" pitchFamily="34" charset="0"/>
              </a:defRPr>
            </a:lvl2pPr>
            <a:lvl3pPr>
              <a:spcBef>
                <a:spcPts val="1350"/>
              </a:spcBef>
              <a:buClr>
                <a:srgbClr val="EC111A"/>
              </a:buClr>
              <a:defRPr sz="900" b="1" i="0">
                <a:latin typeface="Scotia Bold" panose="020B0503020203020204" pitchFamily="34" charset="0"/>
              </a:defRPr>
            </a:lvl3pPr>
            <a:lvl4pPr>
              <a:spcBef>
                <a:spcPts val="1350"/>
              </a:spcBef>
              <a:buClr>
                <a:srgbClr val="EC111A"/>
              </a:buClr>
              <a:defRPr sz="800" b="1" i="0">
                <a:latin typeface="Scotia Bold" panose="020B0503020203020204" pitchFamily="34" charset="0"/>
              </a:defRPr>
            </a:lvl4pPr>
            <a:lvl5pPr>
              <a:spcBef>
                <a:spcPts val="1350"/>
              </a:spcBef>
              <a:buClr>
                <a:srgbClr val="EC111A"/>
              </a:buClr>
              <a:defRPr sz="800" b="1" i="0">
                <a:latin typeface="Scotia Bold" panose="020B0503020203020204" pitchFamily="34" charset="0"/>
              </a:defRPr>
            </a:lvl5pPr>
            <a:lvl6pPr>
              <a:defRPr sz="1100"/>
            </a:lvl6pPr>
            <a:lvl7pPr>
              <a:defRPr sz="1100"/>
            </a:lvl7pPr>
            <a:lvl8pPr>
              <a:defRPr sz="1100"/>
            </a:lvl8pPr>
            <a:lvl9pPr>
              <a:defRPr sz="1100"/>
            </a:lvl9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7"/>
          <p:cNvSpPr>
            <a:spLocks noGrp="1"/>
          </p:cNvSpPr>
          <p:nvPr>
            <p:ph type="body" sz="quarter" idx="13"/>
          </p:nvPr>
        </p:nvSpPr>
        <p:spPr>
          <a:xfrm>
            <a:off x="189128" y="2360496"/>
            <a:ext cx="2829806" cy="799841"/>
          </a:xfrm>
        </p:spPr>
        <p:txBody>
          <a:bodyPr>
            <a:noAutofit/>
          </a:bodyPr>
          <a:lstStyle>
            <a:lvl1pPr marL="0" indent="0">
              <a:lnSpc>
                <a:spcPct val="85000"/>
              </a:lnSpc>
              <a:buFontTx/>
              <a:buNone/>
              <a:defRPr lang="en-US" sz="2100" kern="1200" dirty="0">
                <a:solidFill>
                  <a:schemeClr val="bg1"/>
                </a:solidFill>
                <a:latin typeface="+mn-lt"/>
                <a:ea typeface="+mn-ea"/>
                <a:cs typeface="+mn-cs"/>
              </a:defRPr>
            </a:lvl1pPr>
          </a:lstStyle>
          <a:p>
            <a:pPr lvl="0"/>
            <a:r>
              <a:rPr lang="en-US" dirty="0"/>
              <a:t>Click to edit Master text</a:t>
            </a:r>
          </a:p>
        </p:txBody>
      </p:sp>
    </p:spTree>
    <p:extLst>
      <p:ext uri="{BB962C8B-B14F-4D97-AF65-F5344CB8AC3E}">
        <p14:creationId xmlns:p14="http://schemas.microsoft.com/office/powerpoint/2010/main" val="23692413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5_Red Title content">
    <p:spTree>
      <p:nvGrpSpPr>
        <p:cNvPr id="1" name=""/>
        <p:cNvGrpSpPr/>
        <p:nvPr/>
      </p:nvGrpSpPr>
      <p:grpSpPr>
        <a:xfrm>
          <a:off x="0" y="0"/>
          <a:ext cx="0" cy="0"/>
          <a:chOff x="0" y="0"/>
          <a:chExt cx="0" cy="0"/>
        </a:xfrm>
      </p:grpSpPr>
      <p:sp>
        <p:nvSpPr>
          <p:cNvPr id="26" name="Rectangle 25"/>
          <p:cNvSpPr/>
          <p:nvPr userDrawn="1"/>
        </p:nvSpPr>
        <p:spPr>
          <a:xfrm rot="5400000">
            <a:off x="3902657" y="-3902655"/>
            <a:ext cx="1371600" cy="9176912"/>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lgn="ctr"/>
            <a:endParaRPr lang="en-CA" sz="1400" u="sng">
              <a:solidFill>
                <a:prstClr val="white"/>
              </a:solidFill>
            </a:endParaRPr>
          </a:p>
        </p:txBody>
      </p:sp>
      <p:sp>
        <p:nvSpPr>
          <p:cNvPr id="2" name="Title 1"/>
          <p:cNvSpPr>
            <a:spLocks noGrp="1"/>
          </p:cNvSpPr>
          <p:nvPr>
            <p:ph type="title"/>
          </p:nvPr>
        </p:nvSpPr>
        <p:spPr>
          <a:xfrm>
            <a:off x="445294" y="342899"/>
            <a:ext cx="8241506" cy="685800"/>
          </a:xfrm>
        </p:spPr>
        <p:txBody>
          <a:bodyPr tIns="0" bIns="0">
            <a:noAutofit/>
          </a:bodyPr>
          <a:lstStyle>
            <a:lvl1pPr>
              <a:defRPr sz="3300" baseline="0">
                <a:solidFill>
                  <a:schemeClr val="bg1"/>
                </a:solidFill>
                <a:latin typeface="+mj-lt"/>
              </a:defRPr>
            </a:lvl1pPr>
          </a:lstStyle>
          <a:p>
            <a:r>
              <a:rPr lang="en-US" dirty="0"/>
              <a:t>Click to edit Master title style</a:t>
            </a:r>
            <a:endParaRPr lang="en-CA" dirty="0"/>
          </a:p>
        </p:txBody>
      </p:sp>
      <p:sp>
        <p:nvSpPr>
          <p:cNvPr id="3" name="Content Placeholder 2"/>
          <p:cNvSpPr>
            <a:spLocks noGrp="1"/>
          </p:cNvSpPr>
          <p:nvPr>
            <p:ph idx="1"/>
          </p:nvPr>
        </p:nvSpPr>
        <p:spPr>
          <a:xfrm>
            <a:off x="445294" y="1562493"/>
            <a:ext cx="8241506" cy="3032130"/>
          </a:xfrm>
        </p:spPr>
        <p:txBody>
          <a:bodyPr/>
          <a:lstStyle>
            <a:lvl1pPr>
              <a:buClr>
                <a:srgbClr val="FF0000"/>
              </a:buClr>
              <a:defRPr baseline="0">
                <a:latin typeface="+mn-lt"/>
              </a:defRPr>
            </a:lvl1pPr>
            <a:lvl2pPr>
              <a:buClr>
                <a:srgbClr val="FF0000"/>
              </a:buClr>
              <a:defRPr baseline="0">
                <a:latin typeface="+mn-lt"/>
              </a:defRPr>
            </a:lvl2pPr>
            <a:lvl3pPr>
              <a:buClr>
                <a:srgbClr val="FF0000"/>
              </a:buClr>
              <a:defRPr baseline="0">
                <a:latin typeface="+mn-lt"/>
              </a:defRPr>
            </a:lvl3pPr>
            <a:lvl4pPr>
              <a:buClr>
                <a:srgbClr val="FF0000"/>
              </a:buClr>
              <a:defRPr baseline="0">
                <a:latin typeface="+mn-lt"/>
              </a:defRPr>
            </a:lvl4pPr>
            <a:lvl5pPr>
              <a:buClr>
                <a:srgbClr val="FF0000"/>
              </a:buClr>
              <a:defRPr baseline="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7"/>
          <p:cNvSpPr>
            <a:spLocks noGrp="1"/>
          </p:cNvSpPr>
          <p:nvPr>
            <p:ph type="body" sz="quarter" idx="13"/>
          </p:nvPr>
        </p:nvSpPr>
        <p:spPr>
          <a:xfrm>
            <a:off x="445294" y="960615"/>
            <a:ext cx="8243888" cy="283369"/>
          </a:xfrm>
        </p:spPr>
        <p:txBody>
          <a:bodyPr>
            <a:noAutofit/>
          </a:bodyPr>
          <a:lstStyle>
            <a:lvl1pPr marL="0" indent="0">
              <a:lnSpc>
                <a:spcPct val="85000"/>
              </a:lnSpc>
              <a:buFontTx/>
              <a:buNone/>
              <a:defRPr lang="en-US" sz="2100" kern="1200" dirty="0">
                <a:solidFill>
                  <a:schemeClr val="bg1"/>
                </a:solidFill>
                <a:latin typeface="+mn-lt"/>
                <a:ea typeface="+mn-ea"/>
                <a:cs typeface="+mn-cs"/>
              </a:defRPr>
            </a:lvl1pPr>
          </a:lstStyle>
          <a:p>
            <a:pPr lvl="0"/>
            <a:r>
              <a:rPr lang="en-US" dirty="0"/>
              <a:t>Click to edit Master text</a:t>
            </a:r>
          </a:p>
        </p:txBody>
      </p:sp>
    </p:spTree>
    <p:extLst>
      <p:ext uri="{BB962C8B-B14F-4D97-AF65-F5344CB8AC3E}">
        <p14:creationId xmlns:p14="http://schemas.microsoft.com/office/powerpoint/2010/main" val="35011279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Disclaimer">
    <p:spTree>
      <p:nvGrpSpPr>
        <p:cNvPr id="1" name=""/>
        <p:cNvGrpSpPr/>
        <p:nvPr/>
      </p:nvGrpSpPr>
      <p:grpSpPr>
        <a:xfrm>
          <a:off x="0" y="0"/>
          <a:ext cx="0" cy="0"/>
          <a:chOff x="0" y="0"/>
          <a:chExt cx="0" cy="0"/>
        </a:xfrm>
      </p:grpSpPr>
      <p:sp>
        <p:nvSpPr>
          <p:cNvPr id="26" name="Rectangle 25"/>
          <p:cNvSpPr/>
          <p:nvPr userDrawn="1"/>
        </p:nvSpPr>
        <p:spPr>
          <a:xfrm rot="5400000">
            <a:off x="3893887" y="-3902656"/>
            <a:ext cx="1371600" cy="9176912"/>
          </a:xfrm>
          <a:prstGeom prst="rect">
            <a:avLst/>
          </a:prstGeom>
          <a:solidFill>
            <a:srgbClr val="EC111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lgn="ctr"/>
            <a:endParaRPr lang="en-CA" sz="1400" u="sng">
              <a:solidFill>
                <a:prstClr val="white"/>
              </a:solidFill>
            </a:endParaRPr>
          </a:p>
        </p:txBody>
      </p:sp>
      <p:sp>
        <p:nvSpPr>
          <p:cNvPr id="2" name="Title 1"/>
          <p:cNvSpPr>
            <a:spLocks noGrp="1"/>
          </p:cNvSpPr>
          <p:nvPr>
            <p:ph type="title"/>
          </p:nvPr>
        </p:nvSpPr>
        <p:spPr>
          <a:xfrm>
            <a:off x="445294" y="342899"/>
            <a:ext cx="8241506" cy="685800"/>
          </a:xfrm>
        </p:spPr>
        <p:txBody>
          <a:bodyPr tIns="0" bIns="0">
            <a:noAutofit/>
          </a:bodyPr>
          <a:lstStyle>
            <a:lvl1pPr>
              <a:defRPr sz="3300" baseline="0">
                <a:solidFill>
                  <a:schemeClr val="bg1"/>
                </a:solidFill>
                <a:latin typeface="+mj-lt"/>
              </a:defRPr>
            </a:lvl1pPr>
          </a:lstStyle>
          <a:p>
            <a:r>
              <a:rPr lang="en-US" dirty="0"/>
              <a:t>Click to edit Master title style</a:t>
            </a:r>
            <a:endParaRPr lang="en-CA" dirty="0"/>
          </a:p>
        </p:txBody>
      </p:sp>
      <p:sp>
        <p:nvSpPr>
          <p:cNvPr id="3" name="Content Placeholder 2"/>
          <p:cNvSpPr>
            <a:spLocks noGrp="1"/>
          </p:cNvSpPr>
          <p:nvPr>
            <p:ph idx="1"/>
          </p:nvPr>
        </p:nvSpPr>
        <p:spPr>
          <a:xfrm>
            <a:off x="445294" y="1583703"/>
            <a:ext cx="8241506" cy="3010920"/>
          </a:xfrm>
        </p:spPr>
        <p:txBody>
          <a:bodyPr/>
          <a:lstStyle>
            <a:lvl1pPr marL="0" indent="0">
              <a:buClr>
                <a:srgbClr val="FF0000"/>
              </a:buClr>
              <a:buNone/>
              <a:defRPr lang="en-US" sz="800" kern="1200" dirty="0">
                <a:solidFill>
                  <a:schemeClr val="tx1"/>
                </a:solidFill>
                <a:latin typeface="Scotia" panose="020B0503020203020204" pitchFamily="34" charset="0"/>
                <a:ea typeface="Scotia" panose="020B0503020203020204" pitchFamily="34" charset="0"/>
                <a:cs typeface="Arial" panose="020B0604020202020204" pitchFamily="34" charset="0"/>
              </a:defRPr>
            </a:lvl1pPr>
            <a:lvl2pPr>
              <a:buClr>
                <a:srgbClr val="FF0000"/>
              </a:buClr>
              <a:defRPr baseline="0">
                <a:latin typeface="+mn-lt"/>
              </a:defRPr>
            </a:lvl2pPr>
            <a:lvl3pPr>
              <a:buClr>
                <a:srgbClr val="FF0000"/>
              </a:buClr>
              <a:defRPr baseline="0">
                <a:latin typeface="+mn-lt"/>
              </a:defRPr>
            </a:lvl3pPr>
            <a:lvl4pPr>
              <a:buClr>
                <a:srgbClr val="FF0000"/>
              </a:buClr>
              <a:defRPr baseline="0">
                <a:latin typeface="+mn-lt"/>
              </a:defRPr>
            </a:lvl4pPr>
            <a:lvl5pPr>
              <a:buClr>
                <a:srgbClr val="FF0000"/>
              </a:buClr>
              <a:defRPr baseline="0">
                <a:latin typeface="+mn-lt"/>
              </a:defRPr>
            </a:lvl5pPr>
          </a:lstStyle>
          <a:p>
            <a:pPr lvl="0"/>
            <a:r>
              <a:rPr lang="en-US" dirty="0"/>
              <a:t>Click to edit Master text styles</a:t>
            </a:r>
          </a:p>
        </p:txBody>
      </p:sp>
    </p:spTree>
    <p:extLst>
      <p:ext uri="{BB962C8B-B14F-4D97-AF65-F5344CB8AC3E}">
        <p14:creationId xmlns:p14="http://schemas.microsoft.com/office/powerpoint/2010/main" val="26975998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sp>
        <p:nvSpPr>
          <p:cNvPr id="2" name="Title 1"/>
          <p:cNvSpPr>
            <a:spLocks noGrp="1"/>
          </p:cNvSpPr>
          <p:nvPr>
            <p:ph type="title"/>
          </p:nvPr>
        </p:nvSpPr>
        <p:spPr>
          <a:xfrm>
            <a:off x="646116" y="375519"/>
            <a:ext cx="8051800" cy="644129"/>
          </a:xfrm>
        </p:spPr>
        <p:txBody>
          <a:bodyPr/>
          <a:lstStyle/>
          <a:p>
            <a:r>
              <a:rPr lang="en-US" dirty="0"/>
              <a:t>Click to edit Master title style</a:t>
            </a:r>
          </a:p>
        </p:txBody>
      </p:sp>
      <p:sp>
        <p:nvSpPr>
          <p:cNvPr id="4" name="Content Placeholder 3"/>
          <p:cNvSpPr>
            <a:spLocks noGrp="1"/>
          </p:cNvSpPr>
          <p:nvPr>
            <p:ph sz="quarter" idx="10"/>
          </p:nvPr>
        </p:nvSpPr>
        <p:spPr>
          <a:xfrm>
            <a:off x="646116" y="1082750"/>
            <a:ext cx="8051800" cy="34386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356633" y="4671180"/>
            <a:ext cx="3086100" cy="273844"/>
          </a:xfrm>
          <a:prstGeom prst="rect">
            <a:avLst/>
          </a:prstGeom>
        </p:spPr>
        <p:txBody>
          <a:bodyPr/>
          <a:lstStyle/>
          <a:p>
            <a:r>
              <a:rPr lang="en-US"/>
              <a:t>ADVISOR USE ONLY</a:t>
            </a:r>
            <a:endParaRPr lang="en-US" dirty="0"/>
          </a:p>
        </p:txBody>
      </p:sp>
      <p:pic>
        <p:nvPicPr>
          <p:cNvPr id="10" name="Picture 9"/>
          <p:cNvPicPr>
            <a:picLocks noChangeAspect="1"/>
          </p:cNvPicPr>
          <p:nvPr userDrawn="1"/>
        </p:nvPicPr>
        <p:blipFill rotWithShape="1">
          <a:blip r:embed="rId2" cstate="print">
            <a:extLst>
              <a:ext uri="{28A0092B-C50C-407E-A947-70E740481C1C}">
                <a14:useLocalDpi xmlns:a14="http://schemas.microsoft.com/office/drawing/2010/main" val="0"/>
              </a:ext>
            </a:extLst>
          </a:blip>
          <a:srcRect l="9471" t="25811" r="8375" b="23184"/>
          <a:stretch/>
        </p:blipFill>
        <p:spPr>
          <a:xfrm>
            <a:off x="7228475" y="4419600"/>
            <a:ext cx="1693275" cy="591338"/>
          </a:xfrm>
          <a:prstGeom prst="rect">
            <a:avLst/>
          </a:prstGeom>
        </p:spPr>
      </p:pic>
      <p:pic>
        <p:nvPicPr>
          <p:cNvPr id="11" name="Picture 10"/>
          <p:cNvPicPr>
            <a:picLocks noChangeAspect="1"/>
          </p:cNvPicPr>
          <p:nvPr userDrawn="1"/>
        </p:nvPicPr>
        <p:blipFill rotWithShape="1">
          <a:blip r:embed="rId3">
            <a:extLst>
              <a:ext uri="{28A0092B-C50C-407E-A947-70E740481C1C}">
                <a14:useLocalDpi xmlns:a14="http://schemas.microsoft.com/office/drawing/2010/main" val="0"/>
              </a:ext>
            </a:extLst>
          </a:blip>
          <a:srcRect r="87015" b="86070"/>
          <a:stretch/>
        </p:blipFill>
        <p:spPr>
          <a:xfrm>
            <a:off x="0" y="0"/>
            <a:ext cx="1011535" cy="813879"/>
          </a:xfrm>
          <a:prstGeom prst="rect">
            <a:avLst/>
          </a:prstGeom>
        </p:spPr>
      </p:pic>
    </p:spTree>
    <p:extLst>
      <p:ext uri="{BB962C8B-B14F-4D97-AF65-F5344CB8AC3E}">
        <p14:creationId xmlns:p14="http://schemas.microsoft.com/office/powerpoint/2010/main" val="11723495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2">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Content Placeholder 3"/>
          <p:cNvSpPr>
            <a:spLocks noGrp="1"/>
          </p:cNvSpPr>
          <p:nvPr>
            <p:ph sz="quarter" idx="10"/>
          </p:nvPr>
        </p:nvSpPr>
        <p:spPr>
          <a:xfrm>
            <a:off x="546100" y="857250"/>
            <a:ext cx="8051800" cy="365521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a:xfrm>
            <a:off x="356633" y="4671180"/>
            <a:ext cx="3086100" cy="273844"/>
          </a:xfrm>
          <a:prstGeom prst="rect">
            <a:avLst/>
          </a:prstGeom>
        </p:spPr>
        <p:txBody>
          <a:bodyPr/>
          <a:lstStyle/>
          <a:p>
            <a:r>
              <a:rPr lang="en-US"/>
              <a:t>ADVISOR USE ONLY</a:t>
            </a:r>
            <a:endParaRPr lang="en-US" dirty="0"/>
          </a:p>
        </p:txBody>
      </p:sp>
      <p:pic>
        <p:nvPicPr>
          <p:cNvPr id="9" name="Picture 8"/>
          <p:cNvPicPr>
            <a:picLocks noChangeAspect="1"/>
          </p:cNvPicPr>
          <p:nvPr userDrawn="1"/>
        </p:nvPicPr>
        <p:blipFill rotWithShape="1">
          <a:blip r:embed="rId2" cstate="print">
            <a:extLst>
              <a:ext uri="{28A0092B-C50C-407E-A947-70E740481C1C}">
                <a14:useLocalDpi xmlns:a14="http://schemas.microsoft.com/office/drawing/2010/main" val="0"/>
              </a:ext>
            </a:extLst>
          </a:blip>
          <a:srcRect l="9471" t="25811" r="8375" b="23184"/>
          <a:stretch/>
        </p:blipFill>
        <p:spPr>
          <a:xfrm>
            <a:off x="7228475" y="4419600"/>
            <a:ext cx="1693275" cy="591338"/>
          </a:xfrm>
          <a:prstGeom prst="rect">
            <a:avLst/>
          </a:prstGeom>
        </p:spPr>
      </p:pic>
    </p:spTree>
    <p:extLst>
      <p:ext uri="{BB962C8B-B14F-4D97-AF65-F5344CB8AC3E}">
        <p14:creationId xmlns:p14="http://schemas.microsoft.com/office/powerpoint/2010/main" val="22508070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4" name="Footer Placeholder 3"/>
          <p:cNvSpPr>
            <a:spLocks noGrp="1"/>
          </p:cNvSpPr>
          <p:nvPr>
            <p:ph type="ftr" sz="quarter" idx="10"/>
          </p:nvPr>
        </p:nvSpPr>
        <p:spPr>
          <a:xfrm>
            <a:off x="356400" y="4671180"/>
            <a:ext cx="3086100" cy="273844"/>
          </a:xfrm>
          <a:prstGeom prst="rect">
            <a:avLst/>
          </a:prstGeom>
        </p:spPr>
        <p:txBody>
          <a:bodyPr/>
          <a:lstStyle/>
          <a:p>
            <a:r>
              <a:rPr lang="en-US" dirty="0"/>
              <a:t>ADVISOR USE ONLY</a:t>
            </a:r>
          </a:p>
        </p:txBody>
      </p:sp>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val="0"/>
              </a:ext>
            </a:extLst>
          </a:blip>
          <a:srcRect l="9471" t="25811" r="8375" b="23184"/>
          <a:stretch/>
        </p:blipFill>
        <p:spPr>
          <a:xfrm>
            <a:off x="7228475" y="4419600"/>
            <a:ext cx="1693275" cy="591338"/>
          </a:xfrm>
          <a:prstGeom prst="rect">
            <a:avLst/>
          </a:prstGeom>
        </p:spPr>
      </p:pic>
    </p:spTree>
    <p:extLst>
      <p:ext uri="{BB962C8B-B14F-4D97-AF65-F5344CB8AC3E}">
        <p14:creationId xmlns:p14="http://schemas.microsoft.com/office/powerpoint/2010/main" val="592321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lank Slide">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56400" y="4671000"/>
            <a:ext cx="3086100" cy="273844"/>
          </a:xfrm>
          <a:prstGeom prst="rect">
            <a:avLst/>
          </a:prstGeom>
        </p:spPr>
        <p:txBody>
          <a:bodyPr/>
          <a:lstStyle/>
          <a:p>
            <a:r>
              <a:rPr lang="en-US"/>
              <a:t>ADVISOR USE ONLY</a:t>
            </a:r>
            <a:endParaRPr lang="en-US" dirty="0"/>
          </a:p>
        </p:txBody>
      </p:sp>
      <p:pic>
        <p:nvPicPr>
          <p:cNvPr id="7" name="Picture 6"/>
          <p:cNvPicPr>
            <a:picLocks noChangeAspect="1"/>
          </p:cNvPicPr>
          <p:nvPr userDrawn="1"/>
        </p:nvPicPr>
        <p:blipFill rotWithShape="1">
          <a:blip r:embed="rId2" cstate="print">
            <a:extLst>
              <a:ext uri="{28A0092B-C50C-407E-A947-70E740481C1C}">
                <a14:useLocalDpi xmlns:a14="http://schemas.microsoft.com/office/drawing/2010/main" val="0"/>
              </a:ext>
            </a:extLst>
          </a:blip>
          <a:srcRect l="9471" t="25811" r="8375" b="23184"/>
          <a:stretch/>
        </p:blipFill>
        <p:spPr>
          <a:xfrm>
            <a:off x="7228475" y="4419600"/>
            <a:ext cx="1693275" cy="591338"/>
          </a:xfrm>
          <a:prstGeom prst="rect">
            <a:avLst/>
          </a:prstGeom>
        </p:spPr>
      </p:pic>
    </p:spTree>
    <p:extLst>
      <p:ext uri="{BB962C8B-B14F-4D97-AF65-F5344CB8AC3E}">
        <p14:creationId xmlns:p14="http://schemas.microsoft.com/office/powerpoint/2010/main" val="534437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lank Slide 2">
    <p:spTree>
      <p:nvGrpSpPr>
        <p:cNvPr id="1" name=""/>
        <p:cNvGrpSpPr/>
        <p:nvPr/>
      </p:nvGrpSpPr>
      <p:grpSpPr>
        <a:xfrm>
          <a:off x="0" y="0"/>
          <a:ext cx="0" cy="0"/>
          <a:chOff x="0" y="0"/>
          <a:chExt cx="0" cy="0"/>
        </a:xfrm>
      </p:grpSpPr>
      <p:sp>
        <p:nvSpPr>
          <p:cNvPr id="3" name="Footer Placeholder 2"/>
          <p:cNvSpPr>
            <a:spLocks noGrp="1"/>
          </p:cNvSpPr>
          <p:nvPr>
            <p:ph type="ftr" sz="quarter" idx="10"/>
          </p:nvPr>
        </p:nvSpPr>
        <p:spPr>
          <a:xfrm>
            <a:off x="356400" y="4671000"/>
            <a:ext cx="3086100" cy="273844"/>
          </a:xfrm>
          <a:prstGeom prst="rect">
            <a:avLst/>
          </a:prstGeom>
        </p:spPr>
        <p:txBody>
          <a:bodyPr/>
          <a:lstStyle/>
          <a:p>
            <a:r>
              <a:rPr lang="en-US"/>
              <a:t>ADVISOR USE ONLY</a:t>
            </a:r>
            <a:endParaRPr lang="en-US" dirty="0"/>
          </a:p>
        </p:txBody>
      </p:sp>
    </p:spTree>
    <p:extLst>
      <p:ext uri="{BB962C8B-B14F-4D97-AF65-F5344CB8AC3E}">
        <p14:creationId xmlns:p14="http://schemas.microsoft.com/office/powerpoint/2010/main" val="2548836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Red Title content">
    <p:spTree>
      <p:nvGrpSpPr>
        <p:cNvPr id="1" name=""/>
        <p:cNvGrpSpPr/>
        <p:nvPr/>
      </p:nvGrpSpPr>
      <p:grpSpPr>
        <a:xfrm>
          <a:off x="0" y="0"/>
          <a:ext cx="0" cy="0"/>
          <a:chOff x="0" y="0"/>
          <a:chExt cx="0" cy="0"/>
        </a:xfrm>
      </p:grpSpPr>
      <p:sp>
        <p:nvSpPr>
          <p:cNvPr id="26" name="Rectangle 25"/>
          <p:cNvSpPr/>
          <p:nvPr userDrawn="1"/>
        </p:nvSpPr>
        <p:spPr>
          <a:xfrm rot="5400000">
            <a:off x="3893887" y="-3902656"/>
            <a:ext cx="1371600" cy="9176912"/>
          </a:xfrm>
          <a:prstGeom prst="rect">
            <a:avLst/>
          </a:prstGeom>
          <a:solidFill>
            <a:srgbClr val="EC111A"/>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lgn="ctr"/>
            <a:endParaRPr lang="en-CA" sz="1400" u="sng">
              <a:solidFill>
                <a:prstClr val="white"/>
              </a:solidFill>
            </a:endParaRPr>
          </a:p>
        </p:txBody>
      </p:sp>
      <p:sp>
        <p:nvSpPr>
          <p:cNvPr id="2" name="Title 1"/>
          <p:cNvSpPr>
            <a:spLocks noGrp="1"/>
          </p:cNvSpPr>
          <p:nvPr>
            <p:ph type="title"/>
          </p:nvPr>
        </p:nvSpPr>
        <p:spPr>
          <a:xfrm>
            <a:off x="445294" y="342899"/>
            <a:ext cx="8241506" cy="685800"/>
          </a:xfrm>
        </p:spPr>
        <p:txBody>
          <a:bodyPr tIns="0" bIns="0">
            <a:noAutofit/>
          </a:bodyPr>
          <a:lstStyle>
            <a:lvl1pPr>
              <a:defRPr sz="3300" baseline="0">
                <a:solidFill>
                  <a:schemeClr val="bg1"/>
                </a:solidFill>
                <a:latin typeface="+mj-lt"/>
              </a:defRPr>
            </a:lvl1pPr>
          </a:lstStyle>
          <a:p>
            <a:r>
              <a:rPr lang="en-US" dirty="0"/>
              <a:t>Click to edit Master title style</a:t>
            </a:r>
            <a:endParaRPr lang="en-CA" dirty="0"/>
          </a:p>
        </p:txBody>
      </p:sp>
      <p:sp>
        <p:nvSpPr>
          <p:cNvPr id="3" name="Content Placeholder 2"/>
          <p:cNvSpPr>
            <a:spLocks noGrp="1"/>
          </p:cNvSpPr>
          <p:nvPr>
            <p:ph idx="1"/>
          </p:nvPr>
        </p:nvSpPr>
        <p:spPr>
          <a:xfrm>
            <a:off x="445294" y="1562493"/>
            <a:ext cx="8241506" cy="3032130"/>
          </a:xfrm>
        </p:spPr>
        <p:txBody>
          <a:bodyPr/>
          <a:lstStyle>
            <a:lvl1pPr>
              <a:buClr>
                <a:srgbClr val="FF0000"/>
              </a:buClr>
              <a:defRPr baseline="0">
                <a:latin typeface="+mn-lt"/>
              </a:defRPr>
            </a:lvl1pPr>
            <a:lvl2pPr>
              <a:buClr>
                <a:srgbClr val="FF0000"/>
              </a:buClr>
              <a:defRPr baseline="0">
                <a:latin typeface="+mn-lt"/>
              </a:defRPr>
            </a:lvl2pPr>
            <a:lvl3pPr>
              <a:buClr>
                <a:srgbClr val="FF0000"/>
              </a:buClr>
              <a:defRPr baseline="0">
                <a:latin typeface="+mn-lt"/>
              </a:defRPr>
            </a:lvl3pPr>
            <a:lvl4pPr>
              <a:buClr>
                <a:srgbClr val="FF0000"/>
              </a:buClr>
              <a:defRPr baseline="0">
                <a:latin typeface="+mn-lt"/>
              </a:defRPr>
            </a:lvl4pPr>
            <a:lvl5pPr>
              <a:buClr>
                <a:srgbClr val="FF0000"/>
              </a:buClr>
              <a:defRPr baseline="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7"/>
          <p:cNvSpPr>
            <a:spLocks noGrp="1"/>
          </p:cNvSpPr>
          <p:nvPr>
            <p:ph type="body" sz="quarter" idx="13"/>
          </p:nvPr>
        </p:nvSpPr>
        <p:spPr>
          <a:xfrm>
            <a:off x="445294" y="960615"/>
            <a:ext cx="8243888" cy="283369"/>
          </a:xfrm>
        </p:spPr>
        <p:txBody>
          <a:bodyPr>
            <a:noAutofit/>
          </a:bodyPr>
          <a:lstStyle>
            <a:lvl1pPr marL="0" indent="0">
              <a:lnSpc>
                <a:spcPct val="85000"/>
              </a:lnSpc>
              <a:buFontTx/>
              <a:buNone/>
              <a:defRPr lang="en-US" sz="2100" kern="1200" dirty="0">
                <a:solidFill>
                  <a:schemeClr val="bg1"/>
                </a:solidFill>
                <a:latin typeface="+mn-lt"/>
                <a:ea typeface="+mn-ea"/>
                <a:cs typeface="+mn-cs"/>
              </a:defRPr>
            </a:lvl1pPr>
          </a:lstStyle>
          <a:p>
            <a:pPr lvl="0"/>
            <a:r>
              <a:rPr lang="en-US" dirty="0"/>
              <a:t>Click to edit Master text</a:t>
            </a:r>
          </a:p>
        </p:txBody>
      </p:sp>
    </p:spTree>
    <p:extLst>
      <p:ext uri="{BB962C8B-B14F-4D97-AF65-F5344CB8AC3E}">
        <p14:creationId xmlns:p14="http://schemas.microsoft.com/office/powerpoint/2010/main" val="40753532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Red Title content">
    <p:spTree>
      <p:nvGrpSpPr>
        <p:cNvPr id="1" name=""/>
        <p:cNvGrpSpPr/>
        <p:nvPr/>
      </p:nvGrpSpPr>
      <p:grpSpPr>
        <a:xfrm>
          <a:off x="0" y="0"/>
          <a:ext cx="0" cy="0"/>
          <a:chOff x="0" y="0"/>
          <a:chExt cx="0" cy="0"/>
        </a:xfrm>
      </p:grpSpPr>
      <p:sp>
        <p:nvSpPr>
          <p:cNvPr id="26" name="Rectangle 25"/>
          <p:cNvSpPr/>
          <p:nvPr userDrawn="1"/>
        </p:nvSpPr>
        <p:spPr>
          <a:xfrm rot="5400000">
            <a:off x="3893887" y="-3902656"/>
            <a:ext cx="1371600" cy="9176912"/>
          </a:xfrm>
          <a:prstGeom prst="rect">
            <a:avLst/>
          </a:prstGeom>
          <a:solidFill>
            <a:schemeClr val="accent4"/>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lvl="0" algn="ctr"/>
            <a:endParaRPr lang="en-CA" sz="1400" u="sng">
              <a:solidFill>
                <a:prstClr val="white"/>
              </a:solidFill>
            </a:endParaRPr>
          </a:p>
        </p:txBody>
      </p:sp>
      <p:sp>
        <p:nvSpPr>
          <p:cNvPr id="2" name="Title 1"/>
          <p:cNvSpPr>
            <a:spLocks noGrp="1"/>
          </p:cNvSpPr>
          <p:nvPr>
            <p:ph type="title"/>
          </p:nvPr>
        </p:nvSpPr>
        <p:spPr>
          <a:xfrm>
            <a:off x="445294" y="342899"/>
            <a:ext cx="8241506" cy="685800"/>
          </a:xfrm>
        </p:spPr>
        <p:txBody>
          <a:bodyPr tIns="0" bIns="0">
            <a:noAutofit/>
          </a:bodyPr>
          <a:lstStyle>
            <a:lvl1pPr>
              <a:defRPr sz="3300" baseline="0">
                <a:solidFill>
                  <a:schemeClr val="bg1"/>
                </a:solidFill>
                <a:latin typeface="+mj-lt"/>
              </a:defRPr>
            </a:lvl1pPr>
          </a:lstStyle>
          <a:p>
            <a:r>
              <a:rPr lang="en-US" dirty="0"/>
              <a:t>Click to edit Master title style</a:t>
            </a:r>
            <a:endParaRPr lang="en-CA" dirty="0"/>
          </a:p>
        </p:txBody>
      </p:sp>
      <p:sp>
        <p:nvSpPr>
          <p:cNvPr id="3" name="Content Placeholder 2"/>
          <p:cNvSpPr>
            <a:spLocks noGrp="1"/>
          </p:cNvSpPr>
          <p:nvPr>
            <p:ph idx="1"/>
          </p:nvPr>
        </p:nvSpPr>
        <p:spPr>
          <a:xfrm>
            <a:off x="445294" y="1562493"/>
            <a:ext cx="8241506" cy="3032130"/>
          </a:xfrm>
        </p:spPr>
        <p:txBody>
          <a:bodyPr/>
          <a:lstStyle>
            <a:lvl1pPr>
              <a:buClr>
                <a:srgbClr val="FF0000"/>
              </a:buClr>
              <a:defRPr baseline="0">
                <a:latin typeface="+mn-lt"/>
              </a:defRPr>
            </a:lvl1pPr>
            <a:lvl2pPr>
              <a:buClr>
                <a:srgbClr val="FF0000"/>
              </a:buClr>
              <a:defRPr baseline="0">
                <a:latin typeface="+mn-lt"/>
              </a:defRPr>
            </a:lvl2pPr>
            <a:lvl3pPr>
              <a:buClr>
                <a:srgbClr val="FF0000"/>
              </a:buClr>
              <a:defRPr baseline="0">
                <a:latin typeface="+mn-lt"/>
              </a:defRPr>
            </a:lvl3pPr>
            <a:lvl4pPr>
              <a:buClr>
                <a:srgbClr val="FF0000"/>
              </a:buClr>
              <a:defRPr baseline="0">
                <a:latin typeface="+mn-lt"/>
              </a:defRPr>
            </a:lvl4pPr>
            <a:lvl5pPr>
              <a:buClr>
                <a:srgbClr val="FF0000"/>
              </a:buClr>
              <a:defRPr baseline="0">
                <a:latin typeface="+mn-lt"/>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CA" dirty="0"/>
          </a:p>
        </p:txBody>
      </p:sp>
      <p:sp>
        <p:nvSpPr>
          <p:cNvPr id="7" name="Text Placeholder 7"/>
          <p:cNvSpPr>
            <a:spLocks noGrp="1"/>
          </p:cNvSpPr>
          <p:nvPr>
            <p:ph type="body" sz="quarter" idx="13"/>
          </p:nvPr>
        </p:nvSpPr>
        <p:spPr>
          <a:xfrm>
            <a:off x="445294" y="960615"/>
            <a:ext cx="8243888" cy="283369"/>
          </a:xfrm>
        </p:spPr>
        <p:txBody>
          <a:bodyPr>
            <a:noAutofit/>
          </a:bodyPr>
          <a:lstStyle>
            <a:lvl1pPr marL="0" indent="0">
              <a:lnSpc>
                <a:spcPct val="85000"/>
              </a:lnSpc>
              <a:buFontTx/>
              <a:buNone/>
              <a:defRPr lang="en-US" sz="2100" kern="1200" dirty="0">
                <a:solidFill>
                  <a:schemeClr val="bg1"/>
                </a:solidFill>
                <a:latin typeface="+mn-lt"/>
                <a:ea typeface="+mn-ea"/>
                <a:cs typeface="+mn-cs"/>
              </a:defRPr>
            </a:lvl1pPr>
          </a:lstStyle>
          <a:p>
            <a:pPr lvl="0"/>
            <a:r>
              <a:rPr lang="en-US" dirty="0"/>
              <a:t>Click to edit Master text</a:t>
            </a:r>
          </a:p>
        </p:txBody>
      </p:sp>
    </p:spTree>
    <p:extLst>
      <p:ext uri="{BB962C8B-B14F-4D97-AF65-F5344CB8AC3E}">
        <p14:creationId xmlns:p14="http://schemas.microsoft.com/office/powerpoint/2010/main" val="3911781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7_Title and Content_Orange">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51986A6B-B64D-3D45-9DE8-7A1FFB85F303}"/>
              </a:ext>
            </a:extLst>
          </p:cNvPr>
          <p:cNvSpPr/>
          <p:nvPr userDrawn="1"/>
        </p:nvSpPr>
        <p:spPr>
          <a:xfrm>
            <a:off x="0" y="3"/>
            <a:ext cx="9144000" cy="1469572"/>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US" sz="1000" dirty="0">
              <a:solidFill>
                <a:srgbClr val="FFFFFF"/>
              </a:solidFill>
              <a:latin typeface="Scotia Regular" panose="020B0503020203020204" pitchFamily="34" charset="0"/>
            </a:endParaRPr>
          </a:p>
        </p:txBody>
      </p:sp>
      <p:sp>
        <p:nvSpPr>
          <p:cNvPr id="10" name="Title 1">
            <a:extLst>
              <a:ext uri="{FF2B5EF4-FFF2-40B4-BE49-F238E27FC236}">
                <a16:creationId xmlns:a16="http://schemas.microsoft.com/office/drawing/2014/main" id="{F40E942C-966C-1A44-8175-0EE26BA954AC}"/>
              </a:ext>
            </a:extLst>
          </p:cNvPr>
          <p:cNvSpPr>
            <a:spLocks noGrp="1"/>
          </p:cNvSpPr>
          <p:nvPr>
            <p:ph type="title"/>
          </p:nvPr>
        </p:nvSpPr>
        <p:spPr>
          <a:xfrm>
            <a:off x="352553" y="463141"/>
            <a:ext cx="8411975" cy="804878"/>
          </a:xfrm>
        </p:spPr>
        <p:txBody>
          <a:bodyPr anchor="b" anchorCtr="0">
            <a:normAutofit/>
          </a:bodyPr>
          <a:lstStyle>
            <a:lvl1pPr>
              <a:defRPr sz="2500" b="1" i="0">
                <a:solidFill>
                  <a:schemeClr val="bg1"/>
                </a:solidFill>
                <a:latin typeface="Scotia Headline" panose="020B0503020203020204" pitchFamily="34" charset="0"/>
              </a:defRPr>
            </a:lvl1pPr>
          </a:lstStyle>
          <a:p>
            <a:r>
              <a:rPr lang="en-US" dirty="0"/>
              <a:t>Click to edit Master title style</a:t>
            </a:r>
          </a:p>
        </p:txBody>
      </p:sp>
      <p:sp>
        <p:nvSpPr>
          <p:cNvPr id="7" name="Content Placeholder 2">
            <a:extLst>
              <a:ext uri="{FF2B5EF4-FFF2-40B4-BE49-F238E27FC236}">
                <a16:creationId xmlns:a16="http://schemas.microsoft.com/office/drawing/2014/main" id="{AF3749A8-5803-4E44-BFE2-B8EC9186C611}"/>
              </a:ext>
            </a:extLst>
          </p:cNvPr>
          <p:cNvSpPr>
            <a:spLocks noGrp="1"/>
          </p:cNvSpPr>
          <p:nvPr>
            <p:ph idx="1"/>
          </p:nvPr>
        </p:nvSpPr>
        <p:spPr>
          <a:xfrm>
            <a:off x="352553" y="1707665"/>
            <a:ext cx="8411975" cy="3263504"/>
          </a:xfrm>
        </p:spPr>
        <p:txBody>
          <a:bodyPr>
            <a:normAutofit/>
          </a:bodyPr>
          <a:lstStyle>
            <a:lvl1pPr>
              <a:lnSpc>
                <a:spcPts val="1249"/>
              </a:lnSpc>
              <a:spcBef>
                <a:spcPts val="1013"/>
              </a:spcBef>
              <a:defRPr sz="900"/>
            </a:lvl1pPr>
            <a:lvl2pPr>
              <a:spcBef>
                <a:spcPts val="1013"/>
              </a:spcBef>
              <a:defRPr sz="800"/>
            </a:lvl2pPr>
            <a:lvl3pPr>
              <a:spcBef>
                <a:spcPts val="1013"/>
              </a:spcBef>
              <a:defRPr sz="700"/>
            </a:lvl3pPr>
            <a:lvl4pPr>
              <a:spcBef>
                <a:spcPts val="1013"/>
              </a:spcBef>
              <a:defRPr sz="600"/>
            </a:lvl4pPr>
            <a:lvl5pPr>
              <a:spcBef>
                <a:spcPts val="1013"/>
              </a:spcBef>
              <a:defRPr sz="6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Box 7">
            <a:extLst>
              <a:ext uri="{FF2B5EF4-FFF2-40B4-BE49-F238E27FC236}">
                <a16:creationId xmlns:a16="http://schemas.microsoft.com/office/drawing/2014/main" id="{5DBAAC56-7C67-4D2B-8DA8-24861B6BEAB9}"/>
              </a:ext>
            </a:extLst>
          </p:cNvPr>
          <p:cNvSpPr txBox="1">
            <a:spLocks/>
          </p:cNvSpPr>
          <p:nvPr userDrawn="1"/>
        </p:nvSpPr>
        <p:spPr>
          <a:xfrm>
            <a:off x="8531882" y="269488"/>
            <a:ext cx="312327" cy="92333"/>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323232"/>
                </a:solidFill>
                <a:effectLst/>
                <a:uFillTx/>
                <a:latin typeface="Gotham"/>
                <a:ea typeface="Gotham"/>
                <a:cs typeface="Gotham"/>
                <a:sym typeface="Gotham"/>
              </a:defRPr>
            </a:lvl9pPr>
          </a:lstStyle>
          <a:p>
            <a:pPr algn="r"/>
            <a:endParaRPr lang="en-CA" sz="500" dirty="0">
              <a:solidFill>
                <a:srgbClr val="FFFFFF"/>
              </a:solidFill>
              <a:latin typeface="Scotia Regular" panose="020B0503020203020204" pitchFamily="34" charset="0"/>
            </a:endParaRPr>
          </a:p>
        </p:txBody>
      </p:sp>
      <p:pic>
        <p:nvPicPr>
          <p:cNvPr id="13" name="Picture 12">
            <a:extLst>
              <a:ext uri="{FF2B5EF4-FFF2-40B4-BE49-F238E27FC236}">
                <a16:creationId xmlns:a16="http://schemas.microsoft.com/office/drawing/2014/main" id="{B661B8EE-F1D6-4173-81E6-92C07C82CC10}"/>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071546" y="274323"/>
            <a:ext cx="537668" cy="76810"/>
          </a:xfrm>
          <a:prstGeom prst="rect">
            <a:avLst/>
          </a:prstGeom>
        </p:spPr>
      </p:pic>
    </p:spTree>
    <p:extLst>
      <p:ext uri="{BB962C8B-B14F-4D97-AF65-F5344CB8AC3E}">
        <p14:creationId xmlns:p14="http://schemas.microsoft.com/office/powerpoint/2010/main" val="1770040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extLst>
    <p:ext uri="{DCECCB84-F9BA-43D5-87BE-67443E8EF086}">
      <p15:sldGuideLst xmlns:p15="http://schemas.microsoft.com/office/powerpoint/2012/main">
        <p15:guide id="1" orient="horz" pos="300">
          <p15:clr>
            <a:srgbClr val="FBAE40"/>
          </p15:clr>
        </p15:guide>
        <p15:guide id="2" pos="5120">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rgbClr val="F7F7F7"/>
        </a:solidFill>
        <a:effectLst/>
      </p:bgPr>
    </p:bg>
    <p:spTree>
      <p:nvGrpSpPr>
        <p:cNvPr id="1" name=""/>
        <p:cNvGrpSpPr/>
        <p:nvPr/>
      </p:nvGrpSpPr>
      <p:grpSpPr>
        <a:xfrm>
          <a:off x="0" y="0"/>
          <a:ext cx="0" cy="0"/>
          <a:chOff x="0" y="0"/>
          <a:chExt cx="0" cy="0"/>
        </a:xfrm>
      </p:grpSpPr>
      <p:sp>
        <p:nvSpPr>
          <p:cNvPr id="313347" name="Rectangle 3"/>
          <p:cNvSpPr>
            <a:spLocks noGrp="1" noChangeArrowheads="1"/>
          </p:cNvSpPr>
          <p:nvPr>
            <p:ph type="title"/>
          </p:nvPr>
        </p:nvSpPr>
        <p:spPr bwMode="gray">
          <a:xfrm>
            <a:off x="546100" y="150019"/>
            <a:ext cx="8051800" cy="644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ctr" anchorCtr="0" compatLnSpc="1">
            <a:prstTxWarp prst="textNoShape">
              <a:avLst/>
            </a:prstTxWarp>
          </a:bodyPr>
          <a:lstStyle/>
          <a:p>
            <a:pPr lvl="0"/>
            <a:r>
              <a:rPr lang="en-US" dirty="0"/>
              <a:t>Click to edit Master title style</a:t>
            </a:r>
          </a:p>
        </p:txBody>
      </p:sp>
      <p:sp>
        <p:nvSpPr>
          <p:cNvPr id="313348" name="Rectangle 4"/>
          <p:cNvSpPr>
            <a:spLocks noGrp="1" noChangeArrowheads="1"/>
          </p:cNvSpPr>
          <p:nvPr>
            <p:ph type="body" idx="1"/>
          </p:nvPr>
        </p:nvSpPr>
        <p:spPr bwMode="gray">
          <a:xfrm>
            <a:off x="548641" y="1138429"/>
            <a:ext cx="8054975" cy="3436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4"/>
          <p:cNvSpPr>
            <a:spLocks noChangeArrowheads="1"/>
          </p:cNvSpPr>
          <p:nvPr userDrawn="1"/>
        </p:nvSpPr>
        <p:spPr bwMode="gray">
          <a:xfrm>
            <a:off x="430859" y="4958245"/>
            <a:ext cx="490538" cy="115544"/>
          </a:xfrm>
          <a:prstGeom prst="rect">
            <a:avLst/>
          </a:prstGeom>
          <a:noFill/>
          <a:ln w="9525">
            <a:noFill/>
            <a:miter lim="800000"/>
            <a:headEnd/>
            <a:tailEnd/>
          </a:ln>
        </p:spPr>
        <p:txBody>
          <a:bodyPr lIns="0" tIns="0" rIns="0" bIns="0">
            <a:spAutoFit/>
          </a:bodyPr>
          <a:lstStyle/>
          <a:p>
            <a:fld id="{69E599FC-DB5F-4A53-968A-AA600B73C23B}" type="slidenum">
              <a:rPr lang="en-US" sz="751" baseline="0">
                <a:solidFill>
                  <a:schemeClr val="accent4"/>
                </a:solidFill>
              </a:rPr>
              <a:pPr/>
              <a:t>‹#›</a:t>
            </a:fld>
            <a:endParaRPr lang="en-US" sz="751" baseline="0" dirty="0">
              <a:solidFill>
                <a:schemeClr val="accent4"/>
              </a:solidFill>
            </a:endParaRPr>
          </a:p>
        </p:txBody>
      </p:sp>
    </p:spTree>
  </p:cSld>
  <p:clrMap bg1="lt1" tx1="dk1" bg2="lt2" tx2="dk2" accent1="accent1" accent2="accent2" accent3="accent3" accent4="accent4" accent5="accent5" accent6="accent6" hlink="hlink" folHlink="folHlink"/>
  <p:sldLayoutIdLst>
    <p:sldLayoutId id="2147483994" r:id="rId1"/>
    <p:sldLayoutId id="2147484006" r:id="rId2"/>
    <p:sldLayoutId id="2147484008" r:id="rId3"/>
    <p:sldLayoutId id="2147484007" r:id="rId4"/>
    <p:sldLayoutId id="2147483997" r:id="rId5"/>
    <p:sldLayoutId id="2147484009" r:id="rId6"/>
    <p:sldLayoutId id="2147484011" r:id="rId7"/>
    <p:sldLayoutId id="2147484012" r:id="rId8"/>
    <p:sldLayoutId id="2147484013" r:id="rId9"/>
    <p:sldLayoutId id="2147484014" r:id="rId10"/>
    <p:sldLayoutId id="2147484015" r:id="rId11"/>
    <p:sldLayoutId id="2147484016" r:id="rId12"/>
    <p:sldLayoutId id="2147484017" r:id="rId13"/>
    <p:sldLayoutId id="2147484018" r:id="rId14"/>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sldNum="0" hdr="0" dt="0"/>
  <p:txStyles>
    <p:titleStyle>
      <a:lvl1pPr algn="l" rtl="0" fontAlgn="base">
        <a:lnSpc>
          <a:spcPct val="85000"/>
        </a:lnSpc>
        <a:spcBef>
          <a:spcPct val="0"/>
        </a:spcBef>
        <a:spcAft>
          <a:spcPct val="0"/>
        </a:spcAft>
        <a:defRPr sz="2250" b="1">
          <a:solidFill>
            <a:srgbClr val="37383A"/>
          </a:solidFill>
          <a:latin typeface="+mj-lt"/>
          <a:ea typeface="+mj-ea"/>
          <a:cs typeface="+mj-cs"/>
        </a:defRPr>
      </a:lvl1pPr>
      <a:lvl2pPr algn="l" rtl="0" fontAlgn="base">
        <a:lnSpc>
          <a:spcPct val="85000"/>
        </a:lnSpc>
        <a:spcBef>
          <a:spcPct val="0"/>
        </a:spcBef>
        <a:spcAft>
          <a:spcPct val="0"/>
        </a:spcAft>
        <a:defRPr sz="2250" b="1">
          <a:solidFill>
            <a:schemeClr val="bg1"/>
          </a:solidFill>
          <a:latin typeface="Arial" pitchFamily="34" charset="0"/>
          <a:cs typeface="Arial" pitchFamily="34" charset="0"/>
        </a:defRPr>
      </a:lvl2pPr>
      <a:lvl3pPr algn="l" rtl="0" fontAlgn="base">
        <a:lnSpc>
          <a:spcPct val="85000"/>
        </a:lnSpc>
        <a:spcBef>
          <a:spcPct val="0"/>
        </a:spcBef>
        <a:spcAft>
          <a:spcPct val="0"/>
        </a:spcAft>
        <a:defRPr sz="2250" b="1">
          <a:solidFill>
            <a:schemeClr val="bg1"/>
          </a:solidFill>
          <a:latin typeface="Arial" pitchFamily="34" charset="0"/>
          <a:cs typeface="Arial" pitchFamily="34" charset="0"/>
        </a:defRPr>
      </a:lvl3pPr>
      <a:lvl4pPr algn="l" rtl="0" fontAlgn="base">
        <a:lnSpc>
          <a:spcPct val="85000"/>
        </a:lnSpc>
        <a:spcBef>
          <a:spcPct val="0"/>
        </a:spcBef>
        <a:spcAft>
          <a:spcPct val="0"/>
        </a:spcAft>
        <a:defRPr sz="2250" b="1">
          <a:solidFill>
            <a:schemeClr val="bg1"/>
          </a:solidFill>
          <a:latin typeface="Arial" pitchFamily="34" charset="0"/>
          <a:cs typeface="Arial" pitchFamily="34" charset="0"/>
        </a:defRPr>
      </a:lvl4pPr>
      <a:lvl5pPr algn="l" rtl="0" fontAlgn="base">
        <a:lnSpc>
          <a:spcPct val="85000"/>
        </a:lnSpc>
        <a:spcBef>
          <a:spcPct val="0"/>
        </a:spcBef>
        <a:spcAft>
          <a:spcPct val="0"/>
        </a:spcAft>
        <a:defRPr sz="2250" b="1">
          <a:solidFill>
            <a:schemeClr val="bg1"/>
          </a:solidFill>
          <a:latin typeface="Arial" pitchFamily="34" charset="0"/>
          <a:cs typeface="Arial" pitchFamily="34" charset="0"/>
        </a:defRPr>
      </a:lvl5pPr>
      <a:lvl6pPr marL="342900" algn="l" rtl="0" fontAlgn="base">
        <a:lnSpc>
          <a:spcPct val="85000"/>
        </a:lnSpc>
        <a:spcBef>
          <a:spcPct val="0"/>
        </a:spcBef>
        <a:spcAft>
          <a:spcPct val="0"/>
        </a:spcAft>
        <a:defRPr sz="2250" b="1">
          <a:solidFill>
            <a:schemeClr val="bg1"/>
          </a:solidFill>
          <a:latin typeface="Arial" pitchFamily="34" charset="0"/>
          <a:cs typeface="Arial" pitchFamily="34" charset="0"/>
        </a:defRPr>
      </a:lvl6pPr>
      <a:lvl7pPr marL="685800" algn="l" rtl="0" fontAlgn="base">
        <a:lnSpc>
          <a:spcPct val="85000"/>
        </a:lnSpc>
        <a:spcBef>
          <a:spcPct val="0"/>
        </a:spcBef>
        <a:spcAft>
          <a:spcPct val="0"/>
        </a:spcAft>
        <a:defRPr sz="2250" b="1">
          <a:solidFill>
            <a:schemeClr val="bg1"/>
          </a:solidFill>
          <a:latin typeface="Arial" pitchFamily="34" charset="0"/>
          <a:cs typeface="Arial" pitchFamily="34" charset="0"/>
        </a:defRPr>
      </a:lvl7pPr>
      <a:lvl8pPr marL="1028700" algn="l" rtl="0" fontAlgn="base">
        <a:lnSpc>
          <a:spcPct val="85000"/>
        </a:lnSpc>
        <a:spcBef>
          <a:spcPct val="0"/>
        </a:spcBef>
        <a:spcAft>
          <a:spcPct val="0"/>
        </a:spcAft>
        <a:defRPr sz="2250" b="1">
          <a:solidFill>
            <a:schemeClr val="bg1"/>
          </a:solidFill>
          <a:latin typeface="Arial" pitchFamily="34" charset="0"/>
          <a:cs typeface="Arial" pitchFamily="34" charset="0"/>
        </a:defRPr>
      </a:lvl8pPr>
      <a:lvl9pPr marL="1371600" algn="l" rtl="0" fontAlgn="base">
        <a:lnSpc>
          <a:spcPct val="85000"/>
        </a:lnSpc>
        <a:spcBef>
          <a:spcPct val="0"/>
        </a:spcBef>
        <a:spcAft>
          <a:spcPct val="0"/>
        </a:spcAft>
        <a:defRPr sz="2250" b="1">
          <a:solidFill>
            <a:schemeClr val="bg1"/>
          </a:solidFill>
          <a:latin typeface="Arial" pitchFamily="34" charset="0"/>
          <a:cs typeface="Arial" pitchFamily="34" charset="0"/>
        </a:defRPr>
      </a:lvl9pPr>
    </p:titleStyle>
    <p:bodyStyle>
      <a:lvl1pPr marL="257175" indent="-257175" algn="l" rtl="0" fontAlgn="base">
        <a:lnSpc>
          <a:spcPct val="90000"/>
        </a:lnSpc>
        <a:spcBef>
          <a:spcPts val="900"/>
        </a:spcBef>
        <a:spcAft>
          <a:spcPts val="450"/>
        </a:spcAft>
        <a:buClr>
          <a:srgbClr val="887E6F"/>
        </a:buClr>
        <a:buSzPct val="70000"/>
        <a:buFont typeface="Wingdings" pitchFamily="2" charset="2"/>
        <a:buChar char="n"/>
        <a:defRPr sz="1800">
          <a:solidFill>
            <a:srgbClr val="000000"/>
          </a:solidFill>
          <a:latin typeface="+mn-lt"/>
          <a:ea typeface="+mn-ea"/>
          <a:cs typeface="+mn-cs"/>
        </a:defRPr>
      </a:lvl1pPr>
      <a:lvl2pPr marL="506016" indent="-247650" algn="l" rtl="0" fontAlgn="base">
        <a:lnSpc>
          <a:spcPct val="90000"/>
        </a:lnSpc>
        <a:spcBef>
          <a:spcPts val="0"/>
        </a:spcBef>
        <a:spcAft>
          <a:spcPts val="450"/>
        </a:spcAft>
        <a:buClr>
          <a:srgbClr val="887E6F"/>
        </a:buClr>
        <a:buSzPct val="70000"/>
        <a:buFont typeface="Wingdings" pitchFamily="2" charset="2"/>
        <a:buChar char="n"/>
        <a:defRPr sz="1650">
          <a:solidFill>
            <a:srgbClr val="000000"/>
          </a:solidFill>
          <a:latin typeface="+mn-lt"/>
          <a:cs typeface="+mn-cs"/>
        </a:defRPr>
      </a:lvl2pPr>
      <a:lvl3pPr marL="770335" indent="-263129" algn="l" rtl="0" fontAlgn="base">
        <a:lnSpc>
          <a:spcPct val="90000"/>
        </a:lnSpc>
        <a:spcBef>
          <a:spcPts val="0"/>
        </a:spcBef>
        <a:spcAft>
          <a:spcPts val="450"/>
        </a:spcAft>
        <a:buClr>
          <a:srgbClr val="887E6F"/>
        </a:buClr>
        <a:buSzPct val="70000"/>
        <a:buFont typeface="Wingdings" pitchFamily="2" charset="2"/>
        <a:buChar char="n"/>
        <a:defRPr sz="1500">
          <a:solidFill>
            <a:srgbClr val="000000"/>
          </a:solidFill>
          <a:latin typeface="+mn-lt"/>
          <a:cs typeface="+mn-cs"/>
        </a:defRPr>
      </a:lvl3pPr>
      <a:lvl4pPr marL="1033463" indent="-261938" algn="l" rtl="0" fontAlgn="base">
        <a:lnSpc>
          <a:spcPct val="90000"/>
        </a:lnSpc>
        <a:spcBef>
          <a:spcPts val="0"/>
        </a:spcBef>
        <a:spcAft>
          <a:spcPts val="450"/>
        </a:spcAft>
        <a:buClr>
          <a:srgbClr val="887E6F"/>
        </a:buClr>
        <a:buSzPct val="70000"/>
        <a:buFont typeface="Wingdings" pitchFamily="2" charset="2"/>
        <a:buChar char="n"/>
        <a:defRPr sz="1300">
          <a:solidFill>
            <a:srgbClr val="000000"/>
          </a:solidFill>
          <a:latin typeface="+mn-lt"/>
          <a:cs typeface="+mn-cs"/>
        </a:defRPr>
      </a:lvl4pPr>
      <a:lvl5pPr marL="1265635" indent="-230981" algn="l" rtl="0" fontAlgn="base">
        <a:lnSpc>
          <a:spcPct val="90000"/>
        </a:lnSpc>
        <a:spcBef>
          <a:spcPts val="0"/>
        </a:spcBef>
        <a:spcAft>
          <a:spcPts val="450"/>
        </a:spcAft>
        <a:buClr>
          <a:srgbClr val="887E6F"/>
        </a:buClr>
        <a:buSzPct val="70000"/>
        <a:buFont typeface="Wingdings" pitchFamily="2" charset="2"/>
        <a:buChar char="n"/>
        <a:defRPr sz="1200">
          <a:solidFill>
            <a:srgbClr val="000000"/>
          </a:solidFill>
          <a:latin typeface="+mn-lt"/>
          <a:cs typeface="+mn-cs"/>
        </a:defRPr>
      </a:lvl5pPr>
      <a:lvl6pPr marL="1608535" indent="-230981" algn="l" rtl="0" fontAlgn="base">
        <a:lnSpc>
          <a:spcPct val="90000"/>
        </a:lnSpc>
        <a:spcBef>
          <a:spcPct val="25000"/>
        </a:spcBef>
        <a:spcAft>
          <a:spcPct val="0"/>
        </a:spcAft>
        <a:buClr>
          <a:schemeClr val="bg2"/>
        </a:buClr>
        <a:buSzPct val="70000"/>
        <a:buFont typeface="Wingdings" pitchFamily="2" charset="2"/>
        <a:buChar char="n"/>
        <a:defRPr sz="1200">
          <a:solidFill>
            <a:srgbClr val="333333"/>
          </a:solidFill>
          <a:latin typeface="+mn-lt"/>
          <a:cs typeface="+mn-cs"/>
        </a:defRPr>
      </a:lvl6pPr>
      <a:lvl7pPr marL="1951435" indent="-230981" algn="l" rtl="0" fontAlgn="base">
        <a:lnSpc>
          <a:spcPct val="90000"/>
        </a:lnSpc>
        <a:spcBef>
          <a:spcPct val="25000"/>
        </a:spcBef>
        <a:spcAft>
          <a:spcPct val="0"/>
        </a:spcAft>
        <a:buClr>
          <a:schemeClr val="bg2"/>
        </a:buClr>
        <a:buSzPct val="70000"/>
        <a:buFont typeface="Wingdings" pitchFamily="2" charset="2"/>
        <a:buChar char="n"/>
        <a:defRPr sz="1200">
          <a:solidFill>
            <a:srgbClr val="333333"/>
          </a:solidFill>
          <a:latin typeface="+mn-lt"/>
          <a:cs typeface="+mn-cs"/>
        </a:defRPr>
      </a:lvl7pPr>
      <a:lvl8pPr marL="2294335" indent="-230981" algn="l" rtl="0" fontAlgn="base">
        <a:lnSpc>
          <a:spcPct val="90000"/>
        </a:lnSpc>
        <a:spcBef>
          <a:spcPct val="25000"/>
        </a:spcBef>
        <a:spcAft>
          <a:spcPct val="0"/>
        </a:spcAft>
        <a:buClr>
          <a:schemeClr val="bg2"/>
        </a:buClr>
        <a:buSzPct val="70000"/>
        <a:buFont typeface="Wingdings" pitchFamily="2" charset="2"/>
        <a:buChar char="n"/>
        <a:defRPr sz="1200">
          <a:solidFill>
            <a:srgbClr val="333333"/>
          </a:solidFill>
          <a:latin typeface="+mn-lt"/>
          <a:cs typeface="+mn-cs"/>
        </a:defRPr>
      </a:lvl8pPr>
      <a:lvl9pPr marL="2637235" indent="-230981" algn="l" rtl="0" fontAlgn="base">
        <a:lnSpc>
          <a:spcPct val="90000"/>
        </a:lnSpc>
        <a:spcBef>
          <a:spcPct val="25000"/>
        </a:spcBef>
        <a:spcAft>
          <a:spcPct val="0"/>
        </a:spcAft>
        <a:buClr>
          <a:schemeClr val="bg2"/>
        </a:buClr>
        <a:buSzPct val="70000"/>
        <a:buFont typeface="Wingdings" pitchFamily="2" charset="2"/>
        <a:buChar char="n"/>
        <a:defRPr sz="1200">
          <a:solidFill>
            <a:srgbClr val="333333"/>
          </a:solidFill>
          <a:latin typeface="+mn-lt"/>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4.svg"/><Relationship Id="rId5" Type="http://schemas.openxmlformats.org/officeDocument/2006/relationships/image" Target="../media/image13.png"/><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9.xml"/><Relationship Id="rId1" Type="http://schemas.openxmlformats.org/officeDocument/2006/relationships/slideLayout" Target="../slideLayouts/slideLayout11.xml"/><Relationship Id="rId5" Type="http://schemas.openxmlformats.org/officeDocument/2006/relationships/image" Target="../media/image19.png"/><Relationship Id="rId4" Type="http://schemas.openxmlformats.org/officeDocument/2006/relationships/image" Target="../media/image1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0.xml"/></Relationships>
</file>

<file path=ppt/slides/_rels/slide2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2.xml"/><Relationship Id="rId1" Type="http://schemas.openxmlformats.org/officeDocument/2006/relationships/slideLayout" Target="../slideLayouts/slideLayout10.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notesSlide" Target="../notesSlides/notesSlide23.xml"/><Relationship Id="rId1" Type="http://schemas.openxmlformats.org/officeDocument/2006/relationships/slideLayout" Target="../slideLayouts/slideLayout1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1.xml"/></Relationships>
</file>

<file path=ppt/slides/_rels/slide2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5.xml"/><Relationship Id="rId1" Type="http://schemas.openxmlformats.org/officeDocument/2006/relationships/slideLayout" Target="../slideLayouts/slideLayout11.xml"/><Relationship Id="rId4" Type="http://schemas.openxmlformats.org/officeDocument/2006/relationships/image" Target="../media/image23.png"/></Relationships>
</file>

<file path=ppt/slides/_rels/slide26.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6.xml"/><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7.xml"/><Relationship Id="rId1" Type="http://schemas.openxmlformats.org/officeDocument/2006/relationships/slideLayout" Target="../slideLayouts/slideLayout10.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Navigating Market Turbulence</a:t>
            </a:r>
          </a:p>
        </p:txBody>
      </p:sp>
      <p:sp>
        <p:nvSpPr>
          <p:cNvPr id="13" name="Footer Placeholder 12"/>
          <p:cNvSpPr>
            <a:spLocks noGrp="1"/>
          </p:cNvSpPr>
          <p:nvPr>
            <p:ph type="ftr" sz="quarter" idx="10"/>
          </p:nvPr>
        </p:nvSpPr>
        <p:spPr/>
        <p:txBody>
          <a:bodyPr/>
          <a:lstStyle/>
          <a:p>
            <a:r>
              <a:rPr lang="en-US"/>
              <a:t>ADVISOR USE ONLY</a:t>
            </a:r>
            <a:endParaRPr lang="en-US" dirty="0"/>
          </a:p>
        </p:txBody>
      </p:sp>
    </p:spTree>
    <p:extLst>
      <p:ext uri="{BB962C8B-B14F-4D97-AF65-F5344CB8AC3E}">
        <p14:creationId xmlns:p14="http://schemas.microsoft.com/office/powerpoint/2010/main" val="540939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Does This Mean For Business?</a:t>
            </a:r>
            <a:endParaRPr lang="en-US" dirty="0"/>
          </a:p>
        </p:txBody>
      </p:sp>
      <p:sp>
        <p:nvSpPr>
          <p:cNvPr id="3" name="Footer Placeholder 2"/>
          <p:cNvSpPr>
            <a:spLocks noGrp="1"/>
          </p:cNvSpPr>
          <p:nvPr>
            <p:ph type="ftr" sz="quarter" idx="10"/>
          </p:nvPr>
        </p:nvSpPr>
        <p:spPr/>
        <p:txBody>
          <a:bodyPr/>
          <a:lstStyle/>
          <a:p>
            <a:r>
              <a:rPr lang="en-US"/>
              <a:t>ADVISOR USE ONLY</a:t>
            </a:r>
            <a:endParaRPr lang="en-US" dirty="0"/>
          </a:p>
        </p:txBody>
      </p:sp>
    </p:spTree>
    <p:extLst>
      <p:ext uri="{BB962C8B-B14F-4D97-AF65-F5344CB8AC3E}">
        <p14:creationId xmlns:p14="http://schemas.microsoft.com/office/powerpoint/2010/main" val="38105775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641" y="394569"/>
            <a:ext cx="8051800" cy="644129"/>
          </a:xfrm>
        </p:spPr>
        <p:txBody>
          <a:bodyPr/>
          <a:lstStyle/>
          <a:p>
            <a:r>
              <a:rPr lang="en-CA" dirty="0"/>
              <a:t>How Might This Change Things?</a:t>
            </a:r>
            <a:endParaRPr lang="fr-CA" dirty="0"/>
          </a:p>
        </p:txBody>
      </p:sp>
      <p:grpSp>
        <p:nvGrpSpPr>
          <p:cNvPr id="16" name="Group 15">
            <a:extLst>
              <a:ext uri="{FF2B5EF4-FFF2-40B4-BE49-F238E27FC236}">
                <a16:creationId xmlns:a16="http://schemas.microsoft.com/office/drawing/2014/main" id="{E26961F0-662A-488F-A80A-91B19F6F0160}"/>
              </a:ext>
            </a:extLst>
          </p:cNvPr>
          <p:cNvGrpSpPr/>
          <p:nvPr/>
        </p:nvGrpSpPr>
        <p:grpSpPr>
          <a:xfrm>
            <a:off x="2157088" y="1908175"/>
            <a:ext cx="1296000" cy="1188000"/>
            <a:chOff x="2025650" y="1803400"/>
            <a:chExt cx="1549400" cy="1536700"/>
          </a:xfrm>
        </p:grpSpPr>
        <p:sp>
          <p:nvSpPr>
            <p:cNvPr id="5" name="Oval 4">
              <a:extLst>
                <a:ext uri="{FF2B5EF4-FFF2-40B4-BE49-F238E27FC236}">
                  <a16:creationId xmlns:a16="http://schemas.microsoft.com/office/drawing/2014/main" id="{204B97A8-0577-43B0-B475-E74AA203B479}"/>
                </a:ext>
              </a:extLst>
            </p:cNvPr>
            <p:cNvSpPr/>
            <p:nvPr/>
          </p:nvSpPr>
          <p:spPr>
            <a:xfrm>
              <a:off x="2025650" y="1803400"/>
              <a:ext cx="1549400" cy="15367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8" name="Graphic 7" descr="Circles with arrows">
              <a:extLst>
                <a:ext uri="{FF2B5EF4-FFF2-40B4-BE49-F238E27FC236}">
                  <a16:creationId xmlns:a16="http://schemas.microsoft.com/office/drawing/2014/main" id="{DC2AE1FC-9CC6-4FB4-8644-F6DF9364C91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278350" y="2048650"/>
              <a:ext cx="1044000" cy="1044000"/>
            </a:xfrm>
            <a:prstGeom prst="rect">
              <a:avLst/>
            </a:prstGeom>
          </p:spPr>
        </p:pic>
      </p:grpSp>
      <p:sp>
        <p:nvSpPr>
          <p:cNvPr id="7" name="Oval 6">
            <a:extLst>
              <a:ext uri="{FF2B5EF4-FFF2-40B4-BE49-F238E27FC236}">
                <a16:creationId xmlns:a16="http://schemas.microsoft.com/office/drawing/2014/main" id="{0947A271-2D6F-4CB1-8472-9FDE49936AFE}"/>
              </a:ext>
            </a:extLst>
          </p:cNvPr>
          <p:cNvSpPr/>
          <p:nvPr/>
        </p:nvSpPr>
        <p:spPr>
          <a:xfrm>
            <a:off x="5715614" y="1908175"/>
            <a:ext cx="1296000" cy="11880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grpSp>
        <p:nvGrpSpPr>
          <p:cNvPr id="17" name="Group 16">
            <a:extLst>
              <a:ext uri="{FF2B5EF4-FFF2-40B4-BE49-F238E27FC236}">
                <a16:creationId xmlns:a16="http://schemas.microsoft.com/office/drawing/2014/main" id="{D0AA726C-87F5-47BB-8F1F-2C6C3AD31AB3}"/>
              </a:ext>
            </a:extLst>
          </p:cNvPr>
          <p:cNvGrpSpPr/>
          <p:nvPr/>
        </p:nvGrpSpPr>
        <p:grpSpPr>
          <a:xfrm>
            <a:off x="377825" y="1908175"/>
            <a:ext cx="1296000" cy="1188000"/>
            <a:chOff x="158750" y="1803400"/>
            <a:chExt cx="1549400" cy="1536700"/>
          </a:xfrm>
        </p:grpSpPr>
        <p:sp>
          <p:nvSpPr>
            <p:cNvPr id="4" name="Oval 3">
              <a:extLst>
                <a:ext uri="{FF2B5EF4-FFF2-40B4-BE49-F238E27FC236}">
                  <a16:creationId xmlns:a16="http://schemas.microsoft.com/office/drawing/2014/main" id="{027F386C-1B16-425E-BCFF-B373CC0E27C8}"/>
                </a:ext>
              </a:extLst>
            </p:cNvPr>
            <p:cNvSpPr/>
            <p:nvPr/>
          </p:nvSpPr>
          <p:spPr>
            <a:xfrm>
              <a:off x="158750" y="1803400"/>
              <a:ext cx="1549400" cy="15367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pic>
          <p:nvPicPr>
            <p:cNvPr id="10" name="Graphic 9" descr="Sun">
              <a:extLst>
                <a:ext uri="{FF2B5EF4-FFF2-40B4-BE49-F238E27FC236}">
                  <a16:creationId xmlns:a16="http://schemas.microsoft.com/office/drawing/2014/main" id="{2FBA76F9-34A8-4DE3-A596-7AAA87EF2A9B}"/>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496500" y="2117650"/>
              <a:ext cx="914400" cy="914400"/>
            </a:xfrm>
            <a:prstGeom prst="rect">
              <a:avLst/>
            </a:prstGeom>
          </p:spPr>
        </p:pic>
      </p:grpSp>
      <p:sp>
        <p:nvSpPr>
          <p:cNvPr id="6" name="Oval 5">
            <a:extLst>
              <a:ext uri="{FF2B5EF4-FFF2-40B4-BE49-F238E27FC236}">
                <a16:creationId xmlns:a16="http://schemas.microsoft.com/office/drawing/2014/main" id="{05F9564A-25D6-43A6-9915-EFDA2CE449B1}"/>
              </a:ext>
            </a:extLst>
          </p:cNvPr>
          <p:cNvSpPr/>
          <p:nvPr/>
        </p:nvSpPr>
        <p:spPr>
          <a:xfrm>
            <a:off x="3936351" y="1908175"/>
            <a:ext cx="1296000" cy="11880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2" name="Oval 11">
            <a:extLst>
              <a:ext uri="{FF2B5EF4-FFF2-40B4-BE49-F238E27FC236}">
                <a16:creationId xmlns:a16="http://schemas.microsoft.com/office/drawing/2014/main" id="{28131764-8EA9-4406-9D7F-386AB59A8BE4}"/>
              </a:ext>
            </a:extLst>
          </p:cNvPr>
          <p:cNvSpPr/>
          <p:nvPr/>
        </p:nvSpPr>
        <p:spPr>
          <a:xfrm>
            <a:off x="7494875" y="1908175"/>
            <a:ext cx="1296000" cy="1188000"/>
          </a:xfrm>
          <a:prstGeom prst="ellipse">
            <a:avLst/>
          </a:prstGeom>
          <a:solidFill>
            <a:schemeClr val="tx2"/>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CA"/>
          </a:p>
        </p:txBody>
      </p:sp>
      <p:sp>
        <p:nvSpPr>
          <p:cNvPr id="19" name="TextBox 18">
            <a:extLst>
              <a:ext uri="{FF2B5EF4-FFF2-40B4-BE49-F238E27FC236}">
                <a16:creationId xmlns:a16="http://schemas.microsoft.com/office/drawing/2014/main" id="{8906A777-A6AA-4717-8B33-B2CCC7B091FC}"/>
              </a:ext>
            </a:extLst>
          </p:cNvPr>
          <p:cNvSpPr txBox="1"/>
          <p:nvPr/>
        </p:nvSpPr>
        <p:spPr>
          <a:xfrm>
            <a:off x="158750" y="3302660"/>
            <a:ext cx="1551375" cy="576000"/>
          </a:xfrm>
          <a:prstGeom prst="rect">
            <a:avLst/>
          </a:prstGeom>
          <a:noFill/>
        </p:spPr>
        <p:txBody>
          <a:bodyPr wrap="square" rtlCol="0" anchor="ctr">
            <a:spAutoFit/>
          </a:bodyPr>
          <a:lstStyle/>
          <a:p>
            <a:pPr algn="ctr"/>
            <a:r>
              <a:rPr lang="en-CA" sz="1800" b="1" dirty="0">
                <a:solidFill>
                  <a:srgbClr val="080808"/>
                </a:solidFill>
                <a:latin typeface="+mn-lt"/>
                <a:ea typeface="Scotia" panose="020B0503020203020204" pitchFamily="34" charset="0"/>
              </a:rPr>
              <a:t>New Ways of Doing Business</a:t>
            </a:r>
          </a:p>
        </p:txBody>
      </p:sp>
      <p:sp>
        <p:nvSpPr>
          <p:cNvPr id="20" name="TextBox 19">
            <a:extLst>
              <a:ext uri="{FF2B5EF4-FFF2-40B4-BE49-F238E27FC236}">
                <a16:creationId xmlns:a16="http://schemas.microsoft.com/office/drawing/2014/main" id="{D5140415-D223-4AF4-AB24-9D324007A3A9}"/>
              </a:ext>
            </a:extLst>
          </p:cNvPr>
          <p:cNvSpPr txBox="1"/>
          <p:nvPr/>
        </p:nvSpPr>
        <p:spPr>
          <a:xfrm>
            <a:off x="1960859" y="3302660"/>
            <a:ext cx="1551375" cy="576000"/>
          </a:xfrm>
          <a:prstGeom prst="rect">
            <a:avLst/>
          </a:prstGeom>
          <a:noFill/>
        </p:spPr>
        <p:txBody>
          <a:bodyPr wrap="square" rtlCol="0" anchor="ctr">
            <a:spAutoFit/>
          </a:bodyPr>
          <a:lstStyle/>
          <a:p>
            <a:pPr algn="ctr"/>
            <a:r>
              <a:rPr lang="en-CA" sz="1800" b="1" dirty="0">
                <a:solidFill>
                  <a:srgbClr val="080808"/>
                </a:solidFill>
                <a:latin typeface="+mn-lt"/>
                <a:ea typeface="Scotia" panose="020B0503020203020204" pitchFamily="34" charset="0"/>
              </a:rPr>
              <a:t>The Internet of Things</a:t>
            </a:r>
          </a:p>
        </p:txBody>
      </p:sp>
      <p:sp>
        <p:nvSpPr>
          <p:cNvPr id="21" name="TextBox 20">
            <a:extLst>
              <a:ext uri="{FF2B5EF4-FFF2-40B4-BE49-F238E27FC236}">
                <a16:creationId xmlns:a16="http://schemas.microsoft.com/office/drawing/2014/main" id="{5AF5C4AA-A40C-431B-9135-53B796A5F42C}"/>
              </a:ext>
            </a:extLst>
          </p:cNvPr>
          <p:cNvSpPr txBox="1"/>
          <p:nvPr/>
        </p:nvSpPr>
        <p:spPr>
          <a:xfrm>
            <a:off x="3762968" y="3302660"/>
            <a:ext cx="1551375" cy="576000"/>
          </a:xfrm>
          <a:prstGeom prst="rect">
            <a:avLst/>
          </a:prstGeom>
          <a:noFill/>
        </p:spPr>
        <p:txBody>
          <a:bodyPr wrap="square" rtlCol="0" anchor="ctr">
            <a:spAutoFit/>
          </a:bodyPr>
          <a:lstStyle/>
          <a:p>
            <a:pPr algn="ctr"/>
            <a:r>
              <a:rPr lang="en-CA" sz="1800" b="1" dirty="0">
                <a:solidFill>
                  <a:srgbClr val="080808"/>
                </a:solidFill>
                <a:latin typeface="+mn-lt"/>
                <a:ea typeface="Scotia" panose="020B0503020203020204" pitchFamily="34" charset="0"/>
              </a:rPr>
              <a:t>Government Intervention</a:t>
            </a:r>
          </a:p>
        </p:txBody>
      </p:sp>
      <p:sp>
        <p:nvSpPr>
          <p:cNvPr id="22" name="TextBox 21">
            <a:extLst>
              <a:ext uri="{FF2B5EF4-FFF2-40B4-BE49-F238E27FC236}">
                <a16:creationId xmlns:a16="http://schemas.microsoft.com/office/drawing/2014/main" id="{FD3F9028-E53E-4B6A-A6D7-B4185C2A624D}"/>
              </a:ext>
            </a:extLst>
          </p:cNvPr>
          <p:cNvSpPr txBox="1"/>
          <p:nvPr/>
        </p:nvSpPr>
        <p:spPr>
          <a:xfrm>
            <a:off x="5565077" y="3302660"/>
            <a:ext cx="1551375" cy="576000"/>
          </a:xfrm>
          <a:prstGeom prst="rect">
            <a:avLst/>
          </a:prstGeom>
          <a:noFill/>
        </p:spPr>
        <p:txBody>
          <a:bodyPr wrap="square" rtlCol="0" anchor="ctr">
            <a:spAutoFit/>
          </a:bodyPr>
          <a:lstStyle/>
          <a:p>
            <a:pPr algn="ctr"/>
            <a:r>
              <a:rPr lang="en-CA" sz="1800" b="1" dirty="0">
                <a:solidFill>
                  <a:srgbClr val="080808"/>
                </a:solidFill>
                <a:latin typeface="+mn-lt"/>
                <a:ea typeface="Scotia" panose="020B0503020203020204" pitchFamily="34" charset="0"/>
              </a:rPr>
              <a:t>Rethinking Health</a:t>
            </a:r>
          </a:p>
        </p:txBody>
      </p:sp>
      <p:sp>
        <p:nvSpPr>
          <p:cNvPr id="23" name="TextBox 22">
            <a:extLst>
              <a:ext uri="{FF2B5EF4-FFF2-40B4-BE49-F238E27FC236}">
                <a16:creationId xmlns:a16="http://schemas.microsoft.com/office/drawing/2014/main" id="{D44F3833-6E9A-4E3A-9EF1-D2F59993514A}"/>
              </a:ext>
            </a:extLst>
          </p:cNvPr>
          <p:cNvSpPr txBox="1"/>
          <p:nvPr/>
        </p:nvSpPr>
        <p:spPr>
          <a:xfrm>
            <a:off x="7367187" y="3302660"/>
            <a:ext cx="1551375" cy="576000"/>
          </a:xfrm>
          <a:prstGeom prst="rect">
            <a:avLst/>
          </a:prstGeom>
          <a:noFill/>
        </p:spPr>
        <p:txBody>
          <a:bodyPr wrap="square" rtlCol="0" anchor="ctr">
            <a:spAutoFit/>
          </a:bodyPr>
          <a:lstStyle/>
          <a:p>
            <a:pPr algn="ctr"/>
            <a:r>
              <a:rPr lang="en-CA" sz="1800" b="1" dirty="0">
                <a:solidFill>
                  <a:srgbClr val="080808"/>
                </a:solidFill>
                <a:latin typeface="+mn-lt"/>
                <a:ea typeface="Scotia" panose="020B0503020203020204" pitchFamily="34" charset="0"/>
              </a:rPr>
              <a:t>Anti-globalization</a:t>
            </a:r>
          </a:p>
        </p:txBody>
      </p:sp>
      <p:sp>
        <p:nvSpPr>
          <p:cNvPr id="29" name="Freeform 25">
            <a:extLst>
              <a:ext uri="{FF2B5EF4-FFF2-40B4-BE49-F238E27FC236}">
                <a16:creationId xmlns:a16="http://schemas.microsoft.com/office/drawing/2014/main" id="{AC8EABDD-7242-49A6-8664-CAC0CB228AB1}"/>
              </a:ext>
            </a:extLst>
          </p:cNvPr>
          <p:cNvSpPr>
            <a:spLocks noChangeAspect="1" noEditPoints="1"/>
          </p:cNvSpPr>
          <p:nvPr/>
        </p:nvSpPr>
        <p:spPr bwMode="auto">
          <a:xfrm>
            <a:off x="4220697" y="2199622"/>
            <a:ext cx="745268" cy="610253"/>
          </a:xfrm>
          <a:custGeom>
            <a:avLst/>
            <a:gdLst>
              <a:gd name="T0" fmla="*/ 4026 w 4151"/>
              <a:gd name="T1" fmla="*/ 2869 h 3399"/>
              <a:gd name="T2" fmla="*/ 4105 w 4151"/>
              <a:gd name="T3" fmla="*/ 2912 h 3399"/>
              <a:gd name="T4" fmla="*/ 4148 w 4151"/>
              <a:gd name="T5" fmla="*/ 2990 h 3399"/>
              <a:gd name="T6" fmla="*/ 4148 w 4151"/>
              <a:gd name="T7" fmla="*/ 3274 h 3399"/>
              <a:gd name="T8" fmla="*/ 4105 w 4151"/>
              <a:gd name="T9" fmla="*/ 3354 h 3399"/>
              <a:gd name="T10" fmla="*/ 4026 w 4151"/>
              <a:gd name="T11" fmla="*/ 3396 h 3399"/>
              <a:gd name="T12" fmla="*/ 138 w 4151"/>
              <a:gd name="T13" fmla="*/ 3396 h 3399"/>
              <a:gd name="T14" fmla="*/ 60 w 4151"/>
              <a:gd name="T15" fmla="*/ 3354 h 3399"/>
              <a:gd name="T16" fmla="*/ 18 w 4151"/>
              <a:gd name="T17" fmla="*/ 3274 h 3399"/>
              <a:gd name="T18" fmla="*/ 18 w 4151"/>
              <a:gd name="T19" fmla="*/ 2990 h 3399"/>
              <a:gd name="T20" fmla="*/ 60 w 4151"/>
              <a:gd name="T21" fmla="*/ 2912 h 3399"/>
              <a:gd name="T22" fmla="*/ 138 w 4151"/>
              <a:gd name="T23" fmla="*/ 2869 h 3399"/>
              <a:gd name="T24" fmla="*/ 3368 w 4151"/>
              <a:gd name="T25" fmla="*/ 1213 h 3399"/>
              <a:gd name="T26" fmla="*/ 3455 w 4151"/>
              <a:gd name="T27" fmla="*/ 1240 h 3399"/>
              <a:gd name="T28" fmla="*/ 3511 w 4151"/>
              <a:gd name="T29" fmla="*/ 1309 h 3399"/>
              <a:gd name="T30" fmla="*/ 3524 w 4151"/>
              <a:gd name="T31" fmla="*/ 2516 h 3399"/>
              <a:gd name="T32" fmla="*/ 3498 w 4151"/>
              <a:gd name="T33" fmla="*/ 2602 h 3399"/>
              <a:gd name="T34" fmla="*/ 3428 w 4151"/>
              <a:gd name="T35" fmla="*/ 2659 h 3399"/>
              <a:gd name="T36" fmla="*/ 3104 w 4151"/>
              <a:gd name="T37" fmla="*/ 2672 h 3399"/>
              <a:gd name="T38" fmla="*/ 3017 w 4151"/>
              <a:gd name="T39" fmla="*/ 2644 h 3399"/>
              <a:gd name="T40" fmla="*/ 2960 w 4151"/>
              <a:gd name="T41" fmla="*/ 2576 h 3399"/>
              <a:gd name="T42" fmla="*/ 2948 w 4151"/>
              <a:gd name="T43" fmla="*/ 1369 h 3399"/>
              <a:gd name="T44" fmla="*/ 2974 w 4151"/>
              <a:gd name="T45" fmla="*/ 1282 h 3399"/>
              <a:gd name="T46" fmla="*/ 3042 w 4151"/>
              <a:gd name="T47" fmla="*/ 1226 h 3399"/>
              <a:gd name="T48" fmla="*/ 1936 w 4151"/>
              <a:gd name="T49" fmla="*/ 1213 h 3399"/>
              <a:gd name="T50" fmla="*/ 2262 w 4151"/>
              <a:gd name="T51" fmla="*/ 1226 h 3399"/>
              <a:gd name="T52" fmla="*/ 2331 w 4151"/>
              <a:gd name="T53" fmla="*/ 1282 h 3399"/>
              <a:gd name="T54" fmla="*/ 2357 w 4151"/>
              <a:gd name="T55" fmla="*/ 1369 h 3399"/>
              <a:gd name="T56" fmla="*/ 2345 w 4151"/>
              <a:gd name="T57" fmla="*/ 2576 h 3399"/>
              <a:gd name="T58" fmla="*/ 2288 w 4151"/>
              <a:gd name="T59" fmla="*/ 2644 h 3399"/>
              <a:gd name="T60" fmla="*/ 2201 w 4151"/>
              <a:gd name="T61" fmla="*/ 2672 h 3399"/>
              <a:gd name="T62" fmla="*/ 1875 w 4151"/>
              <a:gd name="T63" fmla="*/ 2659 h 3399"/>
              <a:gd name="T64" fmla="*/ 1806 w 4151"/>
              <a:gd name="T65" fmla="*/ 2602 h 3399"/>
              <a:gd name="T66" fmla="*/ 1780 w 4151"/>
              <a:gd name="T67" fmla="*/ 2516 h 3399"/>
              <a:gd name="T68" fmla="*/ 1792 w 4151"/>
              <a:gd name="T69" fmla="*/ 1309 h 3399"/>
              <a:gd name="T70" fmla="*/ 1849 w 4151"/>
              <a:gd name="T71" fmla="*/ 1240 h 3399"/>
              <a:gd name="T72" fmla="*/ 1936 w 4151"/>
              <a:gd name="T73" fmla="*/ 1213 h 3399"/>
              <a:gd name="T74" fmla="*/ 1065 w 4151"/>
              <a:gd name="T75" fmla="*/ 1216 h 3399"/>
              <a:gd name="T76" fmla="*/ 1144 w 4151"/>
              <a:gd name="T77" fmla="*/ 1259 h 3399"/>
              <a:gd name="T78" fmla="*/ 1186 w 4151"/>
              <a:gd name="T79" fmla="*/ 1338 h 3399"/>
              <a:gd name="T80" fmla="*/ 1186 w 4151"/>
              <a:gd name="T81" fmla="*/ 2547 h 3399"/>
              <a:gd name="T82" fmla="*/ 1144 w 4151"/>
              <a:gd name="T83" fmla="*/ 2625 h 3399"/>
              <a:gd name="T84" fmla="*/ 1065 w 4151"/>
              <a:gd name="T85" fmla="*/ 2668 h 3399"/>
              <a:gd name="T86" fmla="*/ 736 w 4151"/>
              <a:gd name="T87" fmla="*/ 2668 h 3399"/>
              <a:gd name="T88" fmla="*/ 658 w 4151"/>
              <a:gd name="T89" fmla="*/ 2625 h 3399"/>
              <a:gd name="T90" fmla="*/ 615 w 4151"/>
              <a:gd name="T91" fmla="*/ 2547 h 3399"/>
              <a:gd name="T92" fmla="*/ 615 w 4151"/>
              <a:gd name="T93" fmla="*/ 1338 h 3399"/>
              <a:gd name="T94" fmla="*/ 658 w 4151"/>
              <a:gd name="T95" fmla="*/ 1259 h 3399"/>
              <a:gd name="T96" fmla="*/ 736 w 4151"/>
              <a:gd name="T97" fmla="*/ 1216 h 3399"/>
              <a:gd name="T98" fmla="*/ 2080 w 4151"/>
              <a:gd name="T99" fmla="*/ 0 h 3399"/>
              <a:gd name="T100" fmla="*/ 4080 w 4151"/>
              <a:gd name="T101" fmla="*/ 777 h 3399"/>
              <a:gd name="T102" fmla="*/ 4131 w 4151"/>
              <a:gd name="T103" fmla="*/ 833 h 3399"/>
              <a:gd name="T104" fmla="*/ 4128 w 4151"/>
              <a:gd name="T105" fmla="*/ 908 h 3399"/>
              <a:gd name="T106" fmla="*/ 4073 w 4151"/>
              <a:gd name="T107" fmla="*/ 962 h 3399"/>
              <a:gd name="T108" fmla="*/ 116 w 4151"/>
              <a:gd name="T109" fmla="*/ 973 h 3399"/>
              <a:gd name="T110" fmla="*/ 40 w 4151"/>
              <a:gd name="T111" fmla="*/ 948 h 3399"/>
              <a:gd name="T112" fmla="*/ 1 w 4151"/>
              <a:gd name="T113" fmla="*/ 884 h 3399"/>
              <a:gd name="T114" fmla="*/ 18 w 4151"/>
              <a:gd name="T115" fmla="*/ 811 h 3399"/>
              <a:gd name="T116" fmla="*/ 82 w 4151"/>
              <a:gd name="T117" fmla="*/ 767 h 3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51" h="3399">
                <a:moveTo>
                  <a:pt x="170" y="2865"/>
                </a:moveTo>
                <a:lnTo>
                  <a:pt x="3995" y="2865"/>
                </a:lnTo>
                <a:lnTo>
                  <a:pt x="4026" y="2869"/>
                </a:lnTo>
                <a:lnTo>
                  <a:pt x="4055" y="2878"/>
                </a:lnTo>
                <a:lnTo>
                  <a:pt x="4082" y="2893"/>
                </a:lnTo>
                <a:lnTo>
                  <a:pt x="4105" y="2912"/>
                </a:lnTo>
                <a:lnTo>
                  <a:pt x="4124" y="2935"/>
                </a:lnTo>
                <a:lnTo>
                  <a:pt x="4138" y="2961"/>
                </a:lnTo>
                <a:lnTo>
                  <a:pt x="4148" y="2990"/>
                </a:lnTo>
                <a:lnTo>
                  <a:pt x="4151" y="3022"/>
                </a:lnTo>
                <a:lnTo>
                  <a:pt x="4151" y="3243"/>
                </a:lnTo>
                <a:lnTo>
                  <a:pt x="4148" y="3274"/>
                </a:lnTo>
                <a:lnTo>
                  <a:pt x="4138" y="3305"/>
                </a:lnTo>
                <a:lnTo>
                  <a:pt x="4124" y="3331"/>
                </a:lnTo>
                <a:lnTo>
                  <a:pt x="4105" y="3354"/>
                </a:lnTo>
                <a:lnTo>
                  <a:pt x="4082" y="3373"/>
                </a:lnTo>
                <a:lnTo>
                  <a:pt x="4055" y="3386"/>
                </a:lnTo>
                <a:lnTo>
                  <a:pt x="4026" y="3396"/>
                </a:lnTo>
                <a:lnTo>
                  <a:pt x="3995" y="3399"/>
                </a:lnTo>
                <a:lnTo>
                  <a:pt x="170" y="3399"/>
                </a:lnTo>
                <a:lnTo>
                  <a:pt x="138" y="3396"/>
                </a:lnTo>
                <a:lnTo>
                  <a:pt x="109" y="3386"/>
                </a:lnTo>
                <a:lnTo>
                  <a:pt x="83" y="3373"/>
                </a:lnTo>
                <a:lnTo>
                  <a:pt x="60" y="3354"/>
                </a:lnTo>
                <a:lnTo>
                  <a:pt x="42" y="3331"/>
                </a:lnTo>
                <a:lnTo>
                  <a:pt x="26" y="3305"/>
                </a:lnTo>
                <a:lnTo>
                  <a:pt x="18" y="3274"/>
                </a:lnTo>
                <a:lnTo>
                  <a:pt x="14" y="3243"/>
                </a:lnTo>
                <a:lnTo>
                  <a:pt x="14" y="3022"/>
                </a:lnTo>
                <a:lnTo>
                  <a:pt x="18" y="2990"/>
                </a:lnTo>
                <a:lnTo>
                  <a:pt x="26" y="2961"/>
                </a:lnTo>
                <a:lnTo>
                  <a:pt x="42" y="2935"/>
                </a:lnTo>
                <a:lnTo>
                  <a:pt x="60" y="2912"/>
                </a:lnTo>
                <a:lnTo>
                  <a:pt x="83" y="2893"/>
                </a:lnTo>
                <a:lnTo>
                  <a:pt x="109" y="2878"/>
                </a:lnTo>
                <a:lnTo>
                  <a:pt x="138" y="2869"/>
                </a:lnTo>
                <a:lnTo>
                  <a:pt x="170" y="2865"/>
                </a:lnTo>
                <a:close/>
                <a:moveTo>
                  <a:pt x="3104" y="1213"/>
                </a:moveTo>
                <a:lnTo>
                  <a:pt x="3368" y="1213"/>
                </a:lnTo>
                <a:lnTo>
                  <a:pt x="3399" y="1216"/>
                </a:lnTo>
                <a:lnTo>
                  <a:pt x="3428" y="1226"/>
                </a:lnTo>
                <a:lnTo>
                  <a:pt x="3455" y="1240"/>
                </a:lnTo>
                <a:lnTo>
                  <a:pt x="3479" y="1259"/>
                </a:lnTo>
                <a:lnTo>
                  <a:pt x="3498" y="1282"/>
                </a:lnTo>
                <a:lnTo>
                  <a:pt x="3511" y="1309"/>
                </a:lnTo>
                <a:lnTo>
                  <a:pt x="3520" y="1338"/>
                </a:lnTo>
                <a:lnTo>
                  <a:pt x="3524" y="1369"/>
                </a:lnTo>
                <a:lnTo>
                  <a:pt x="3524" y="2516"/>
                </a:lnTo>
                <a:lnTo>
                  <a:pt x="3520" y="2547"/>
                </a:lnTo>
                <a:lnTo>
                  <a:pt x="3511" y="2576"/>
                </a:lnTo>
                <a:lnTo>
                  <a:pt x="3498" y="2602"/>
                </a:lnTo>
                <a:lnTo>
                  <a:pt x="3479" y="2625"/>
                </a:lnTo>
                <a:lnTo>
                  <a:pt x="3455" y="2644"/>
                </a:lnTo>
                <a:lnTo>
                  <a:pt x="3428" y="2659"/>
                </a:lnTo>
                <a:lnTo>
                  <a:pt x="3399" y="2668"/>
                </a:lnTo>
                <a:lnTo>
                  <a:pt x="3368" y="2672"/>
                </a:lnTo>
                <a:lnTo>
                  <a:pt x="3104" y="2672"/>
                </a:lnTo>
                <a:lnTo>
                  <a:pt x="3072" y="2668"/>
                </a:lnTo>
                <a:lnTo>
                  <a:pt x="3042" y="2659"/>
                </a:lnTo>
                <a:lnTo>
                  <a:pt x="3017" y="2644"/>
                </a:lnTo>
                <a:lnTo>
                  <a:pt x="2993" y="2625"/>
                </a:lnTo>
                <a:lnTo>
                  <a:pt x="2974" y="2602"/>
                </a:lnTo>
                <a:lnTo>
                  <a:pt x="2960" y="2576"/>
                </a:lnTo>
                <a:lnTo>
                  <a:pt x="2951" y="2547"/>
                </a:lnTo>
                <a:lnTo>
                  <a:pt x="2948" y="2516"/>
                </a:lnTo>
                <a:lnTo>
                  <a:pt x="2948" y="1369"/>
                </a:lnTo>
                <a:lnTo>
                  <a:pt x="2951" y="1338"/>
                </a:lnTo>
                <a:lnTo>
                  <a:pt x="2960" y="1309"/>
                </a:lnTo>
                <a:lnTo>
                  <a:pt x="2974" y="1282"/>
                </a:lnTo>
                <a:lnTo>
                  <a:pt x="2993" y="1259"/>
                </a:lnTo>
                <a:lnTo>
                  <a:pt x="3017" y="1240"/>
                </a:lnTo>
                <a:lnTo>
                  <a:pt x="3042" y="1226"/>
                </a:lnTo>
                <a:lnTo>
                  <a:pt x="3072" y="1216"/>
                </a:lnTo>
                <a:lnTo>
                  <a:pt x="3104" y="1213"/>
                </a:lnTo>
                <a:close/>
                <a:moveTo>
                  <a:pt x="1936" y="1213"/>
                </a:moveTo>
                <a:lnTo>
                  <a:pt x="2201" y="1213"/>
                </a:lnTo>
                <a:lnTo>
                  <a:pt x="2233" y="1216"/>
                </a:lnTo>
                <a:lnTo>
                  <a:pt x="2262" y="1226"/>
                </a:lnTo>
                <a:lnTo>
                  <a:pt x="2288" y="1240"/>
                </a:lnTo>
                <a:lnTo>
                  <a:pt x="2311" y="1259"/>
                </a:lnTo>
                <a:lnTo>
                  <a:pt x="2331" y="1282"/>
                </a:lnTo>
                <a:lnTo>
                  <a:pt x="2345" y="1309"/>
                </a:lnTo>
                <a:lnTo>
                  <a:pt x="2354" y="1338"/>
                </a:lnTo>
                <a:lnTo>
                  <a:pt x="2357" y="1369"/>
                </a:lnTo>
                <a:lnTo>
                  <a:pt x="2357" y="2516"/>
                </a:lnTo>
                <a:lnTo>
                  <a:pt x="2354" y="2547"/>
                </a:lnTo>
                <a:lnTo>
                  <a:pt x="2345" y="2576"/>
                </a:lnTo>
                <a:lnTo>
                  <a:pt x="2331" y="2602"/>
                </a:lnTo>
                <a:lnTo>
                  <a:pt x="2311" y="2625"/>
                </a:lnTo>
                <a:lnTo>
                  <a:pt x="2288" y="2644"/>
                </a:lnTo>
                <a:lnTo>
                  <a:pt x="2262" y="2659"/>
                </a:lnTo>
                <a:lnTo>
                  <a:pt x="2233" y="2668"/>
                </a:lnTo>
                <a:lnTo>
                  <a:pt x="2201" y="2672"/>
                </a:lnTo>
                <a:lnTo>
                  <a:pt x="1936" y="2672"/>
                </a:lnTo>
                <a:lnTo>
                  <a:pt x="1904" y="2668"/>
                </a:lnTo>
                <a:lnTo>
                  <a:pt x="1875" y="2659"/>
                </a:lnTo>
                <a:lnTo>
                  <a:pt x="1849" y="2644"/>
                </a:lnTo>
                <a:lnTo>
                  <a:pt x="1826" y="2625"/>
                </a:lnTo>
                <a:lnTo>
                  <a:pt x="1806" y="2602"/>
                </a:lnTo>
                <a:lnTo>
                  <a:pt x="1792" y="2576"/>
                </a:lnTo>
                <a:lnTo>
                  <a:pt x="1783" y="2547"/>
                </a:lnTo>
                <a:lnTo>
                  <a:pt x="1780" y="2516"/>
                </a:lnTo>
                <a:lnTo>
                  <a:pt x="1780" y="1369"/>
                </a:lnTo>
                <a:lnTo>
                  <a:pt x="1783" y="1338"/>
                </a:lnTo>
                <a:lnTo>
                  <a:pt x="1792" y="1309"/>
                </a:lnTo>
                <a:lnTo>
                  <a:pt x="1806" y="1282"/>
                </a:lnTo>
                <a:lnTo>
                  <a:pt x="1826" y="1259"/>
                </a:lnTo>
                <a:lnTo>
                  <a:pt x="1849" y="1240"/>
                </a:lnTo>
                <a:lnTo>
                  <a:pt x="1875" y="1226"/>
                </a:lnTo>
                <a:lnTo>
                  <a:pt x="1904" y="1216"/>
                </a:lnTo>
                <a:lnTo>
                  <a:pt x="1936" y="1213"/>
                </a:lnTo>
                <a:close/>
                <a:moveTo>
                  <a:pt x="768" y="1213"/>
                </a:moveTo>
                <a:lnTo>
                  <a:pt x="1033" y="1213"/>
                </a:lnTo>
                <a:lnTo>
                  <a:pt x="1065" y="1216"/>
                </a:lnTo>
                <a:lnTo>
                  <a:pt x="1094" y="1226"/>
                </a:lnTo>
                <a:lnTo>
                  <a:pt x="1120" y="1240"/>
                </a:lnTo>
                <a:lnTo>
                  <a:pt x="1144" y="1259"/>
                </a:lnTo>
                <a:lnTo>
                  <a:pt x="1163" y="1282"/>
                </a:lnTo>
                <a:lnTo>
                  <a:pt x="1177" y="1309"/>
                </a:lnTo>
                <a:lnTo>
                  <a:pt x="1186" y="1338"/>
                </a:lnTo>
                <a:lnTo>
                  <a:pt x="1189" y="1369"/>
                </a:lnTo>
                <a:lnTo>
                  <a:pt x="1189" y="2516"/>
                </a:lnTo>
                <a:lnTo>
                  <a:pt x="1186" y="2547"/>
                </a:lnTo>
                <a:lnTo>
                  <a:pt x="1177" y="2576"/>
                </a:lnTo>
                <a:lnTo>
                  <a:pt x="1163" y="2602"/>
                </a:lnTo>
                <a:lnTo>
                  <a:pt x="1144" y="2625"/>
                </a:lnTo>
                <a:lnTo>
                  <a:pt x="1120" y="2645"/>
                </a:lnTo>
                <a:lnTo>
                  <a:pt x="1094" y="2659"/>
                </a:lnTo>
                <a:lnTo>
                  <a:pt x="1065" y="2668"/>
                </a:lnTo>
                <a:lnTo>
                  <a:pt x="1033" y="2672"/>
                </a:lnTo>
                <a:lnTo>
                  <a:pt x="768" y="2672"/>
                </a:lnTo>
                <a:lnTo>
                  <a:pt x="736" y="2668"/>
                </a:lnTo>
                <a:lnTo>
                  <a:pt x="707" y="2659"/>
                </a:lnTo>
                <a:lnTo>
                  <a:pt x="681" y="2645"/>
                </a:lnTo>
                <a:lnTo>
                  <a:pt x="658" y="2625"/>
                </a:lnTo>
                <a:lnTo>
                  <a:pt x="639" y="2602"/>
                </a:lnTo>
                <a:lnTo>
                  <a:pt x="624" y="2576"/>
                </a:lnTo>
                <a:lnTo>
                  <a:pt x="615" y="2547"/>
                </a:lnTo>
                <a:lnTo>
                  <a:pt x="613" y="2516"/>
                </a:lnTo>
                <a:lnTo>
                  <a:pt x="613" y="1369"/>
                </a:lnTo>
                <a:lnTo>
                  <a:pt x="615" y="1338"/>
                </a:lnTo>
                <a:lnTo>
                  <a:pt x="624" y="1309"/>
                </a:lnTo>
                <a:lnTo>
                  <a:pt x="639" y="1282"/>
                </a:lnTo>
                <a:lnTo>
                  <a:pt x="658" y="1259"/>
                </a:lnTo>
                <a:lnTo>
                  <a:pt x="681" y="1240"/>
                </a:lnTo>
                <a:lnTo>
                  <a:pt x="707" y="1226"/>
                </a:lnTo>
                <a:lnTo>
                  <a:pt x="736" y="1216"/>
                </a:lnTo>
                <a:lnTo>
                  <a:pt x="768" y="1213"/>
                </a:lnTo>
                <a:close/>
                <a:moveTo>
                  <a:pt x="2056" y="0"/>
                </a:moveTo>
                <a:lnTo>
                  <a:pt x="2080" y="0"/>
                </a:lnTo>
                <a:lnTo>
                  <a:pt x="2104" y="5"/>
                </a:lnTo>
                <a:lnTo>
                  <a:pt x="4055" y="767"/>
                </a:lnTo>
                <a:lnTo>
                  <a:pt x="4080" y="777"/>
                </a:lnTo>
                <a:lnTo>
                  <a:pt x="4102" y="792"/>
                </a:lnTo>
                <a:lnTo>
                  <a:pt x="4119" y="811"/>
                </a:lnTo>
                <a:lnTo>
                  <a:pt x="4131" y="833"/>
                </a:lnTo>
                <a:lnTo>
                  <a:pt x="4136" y="857"/>
                </a:lnTo>
                <a:lnTo>
                  <a:pt x="4134" y="884"/>
                </a:lnTo>
                <a:lnTo>
                  <a:pt x="4128" y="908"/>
                </a:lnTo>
                <a:lnTo>
                  <a:pt x="4114" y="929"/>
                </a:lnTo>
                <a:lnTo>
                  <a:pt x="4095" y="948"/>
                </a:lnTo>
                <a:lnTo>
                  <a:pt x="4073" y="962"/>
                </a:lnTo>
                <a:lnTo>
                  <a:pt x="4048" y="970"/>
                </a:lnTo>
                <a:lnTo>
                  <a:pt x="4020" y="973"/>
                </a:lnTo>
                <a:lnTo>
                  <a:pt x="116" y="973"/>
                </a:lnTo>
                <a:lnTo>
                  <a:pt x="88" y="970"/>
                </a:lnTo>
                <a:lnTo>
                  <a:pt x="63" y="962"/>
                </a:lnTo>
                <a:lnTo>
                  <a:pt x="40" y="948"/>
                </a:lnTo>
                <a:lnTo>
                  <a:pt x="23" y="929"/>
                </a:lnTo>
                <a:lnTo>
                  <a:pt x="9" y="908"/>
                </a:lnTo>
                <a:lnTo>
                  <a:pt x="1" y="884"/>
                </a:lnTo>
                <a:lnTo>
                  <a:pt x="0" y="857"/>
                </a:lnTo>
                <a:lnTo>
                  <a:pt x="6" y="833"/>
                </a:lnTo>
                <a:lnTo>
                  <a:pt x="18" y="811"/>
                </a:lnTo>
                <a:lnTo>
                  <a:pt x="34" y="792"/>
                </a:lnTo>
                <a:lnTo>
                  <a:pt x="55" y="777"/>
                </a:lnTo>
                <a:lnTo>
                  <a:pt x="82" y="767"/>
                </a:lnTo>
                <a:lnTo>
                  <a:pt x="2034" y="5"/>
                </a:lnTo>
                <a:lnTo>
                  <a:pt x="2056" y="0"/>
                </a:lnTo>
                <a:close/>
              </a:path>
            </a:pathLst>
          </a:custGeom>
          <a:solidFill>
            <a:schemeClr val="tx2">
              <a:lumMod val="20000"/>
              <a:lumOff val="80000"/>
            </a:schemeClr>
          </a:solidFill>
          <a:ln w="0">
            <a:noFill/>
            <a:prstDash val="solid"/>
            <a:round/>
            <a:headEnd/>
            <a:tailEnd/>
          </a:ln>
        </p:spPr>
        <p:txBody>
          <a:bodyPr vert="horz" wrap="square" lIns="68580" tIns="34290" rIns="68580" bIns="34290" numCol="1" anchor="t" anchorCtr="0" compatLnSpc="1">
            <a:prstTxWarp prst="textNoShape">
              <a:avLst/>
            </a:prstTxWarp>
          </a:bodyPr>
          <a:lstStyle/>
          <a:p>
            <a:endParaRPr lang="en-US" sz="1350" dirty="0">
              <a:solidFill>
                <a:srgbClr val="000000"/>
              </a:solidFill>
            </a:endParaRPr>
          </a:p>
        </p:txBody>
      </p:sp>
      <p:grpSp>
        <p:nvGrpSpPr>
          <p:cNvPr id="30" name="Group 87">
            <a:extLst>
              <a:ext uri="{FF2B5EF4-FFF2-40B4-BE49-F238E27FC236}">
                <a16:creationId xmlns:a16="http://schemas.microsoft.com/office/drawing/2014/main" id="{0DF9FAF5-BF41-4CE1-A601-29D08D8BB68D}"/>
              </a:ext>
            </a:extLst>
          </p:cNvPr>
          <p:cNvGrpSpPr>
            <a:grpSpLocks noChangeAspect="1"/>
          </p:cNvGrpSpPr>
          <p:nvPr/>
        </p:nvGrpSpPr>
        <p:grpSpPr bwMode="auto">
          <a:xfrm>
            <a:off x="6082570" y="2144019"/>
            <a:ext cx="709661" cy="770382"/>
            <a:chOff x="2669" y="2305"/>
            <a:chExt cx="561" cy="609"/>
          </a:xfrm>
          <a:solidFill>
            <a:schemeClr val="tx2">
              <a:lumMod val="20000"/>
              <a:lumOff val="80000"/>
            </a:schemeClr>
          </a:solidFill>
        </p:grpSpPr>
        <p:sp>
          <p:nvSpPr>
            <p:cNvPr id="31" name="Freeform 88">
              <a:extLst>
                <a:ext uri="{FF2B5EF4-FFF2-40B4-BE49-F238E27FC236}">
                  <a16:creationId xmlns:a16="http://schemas.microsoft.com/office/drawing/2014/main" id="{5FA9347A-BECA-4349-98AE-FFC3B8A6FD00}"/>
                </a:ext>
              </a:extLst>
            </p:cNvPr>
            <p:cNvSpPr>
              <a:spLocks noEditPoints="1"/>
            </p:cNvSpPr>
            <p:nvPr/>
          </p:nvSpPr>
          <p:spPr bwMode="auto">
            <a:xfrm>
              <a:off x="2669" y="2305"/>
              <a:ext cx="244" cy="243"/>
            </a:xfrm>
            <a:custGeom>
              <a:avLst/>
              <a:gdLst>
                <a:gd name="T0" fmla="*/ 33 w 176"/>
                <a:gd name="T1" fmla="*/ 124 h 176"/>
                <a:gd name="T2" fmla="*/ 28 w 176"/>
                <a:gd name="T3" fmla="*/ 153 h 176"/>
                <a:gd name="T4" fmla="*/ 61 w 176"/>
                <a:gd name="T5" fmla="*/ 171 h 176"/>
                <a:gd name="T6" fmla="*/ 96 w 176"/>
                <a:gd name="T7" fmla="*/ 175 h 176"/>
                <a:gd name="T8" fmla="*/ 132 w 176"/>
                <a:gd name="T9" fmla="*/ 165 h 176"/>
                <a:gd name="T10" fmla="*/ 134 w 176"/>
                <a:gd name="T11" fmla="*/ 136 h 176"/>
                <a:gd name="T12" fmla="*/ 163 w 176"/>
                <a:gd name="T13" fmla="*/ 136 h 176"/>
                <a:gd name="T14" fmla="*/ 175 w 176"/>
                <a:gd name="T15" fmla="*/ 101 h 176"/>
                <a:gd name="T16" fmla="*/ 173 w 176"/>
                <a:gd name="T17" fmla="*/ 66 h 176"/>
                <a:gd name="T18" fmla="*/ 157 w 176"/>
                <a:gd name="T19" fmla="*/ 32 h 176"/>
                <a:gd name="T20" fmla="*/ 128 w 176"/>
                <a:gd name="T21" fmla="*/ 35 h 176"/>
                <a:gd name="T22" fmla="*/ 123 w 176"/>
                <a:gd name="T23" fmla="*/ 7 h 176"/>
                <a:gd name="T24" fmla="*/ 86 w 176"/>
                <a:gd name="T25" fmla="*/ 1 h 176"/>
                <a:gd name="T26" fmla="*/ 46 w 176"/>
                <a:gd name="T27" fmla="*/ 12 h 176"/>
                <a:gd name="T28" fmla="*/ 17 w 176"/>
                <a:gd name="T29" fmla="*/ 37 h 176"/>
                <a:gd name="T30" fmla="*/ 29 w 176"/>
                <a:gd name="T31" fmla="*/ 67 h 176"/>
                <a:gd name="T32" fmla="*/ 0 w 176"/>
                <a:gd name="T33" fmla="*/ 83 h 176"/>
                <a:gd name="T34" fmla="*/ 8 w 176"/>
                <a:gd name="T35" fmla="*/ 120 h 176"/>
                <a:gd name="T36" fmla="*/ 79 w 176"/>
                <a:gd name="T37" fmla="*/ 42 h 176"/>
                <a:gd name="T38" fmla="*/ 85 w 176"/>
                <a:gd name="T39" fmla="*/ 36 h 176"/>
                <a:gd name="T40" fmla="*/ 98 w 176"/>
                <a:gd name="T41" fmla="*/ 41 h 176"/>
                <a:gd name="T42" fmla="*/ 111 w 176"/>
                <a:gd name="T43" fmla="*/ 48 h 176"/>
                <a:gd name="T44" fmla="*/ 113 w 176"/>
                <a:gd name="T45" fmla="*/ 65 h 176"/>
                <a:gd name="T46" fmla="*/ 106 w 176"/>
                <a:gd name="T47" fmla="*/ 68 h 176"/>
                <a:gd name="T48" fmla="*/ 87 w 176"/>
                <a:gd name="T49" fmla="*/ 68 h 176"/>
                <a:gd name="T50" fmla="*/ 98 w 176"/>
                <a:gd name="T51" fmla="*/ 76 h 176"/>
                <a:gd name="T52" fmla="*/ 101 w 176"/>
                <a:gd name="T53" fmla="*/ 125 h 176"/>
                <a:gd name="T54" fmla="*/ 96 w 176"/>
                <a:gd name="T55" fmla="*/ 138 h 176"/>
                <a:gd name="T56" fmla="*/ 83 w 176"/>
                <a:gd name="T57" fmla="*/ 133 h 176"/>
                <a:gd name="T58" fmla="*/ 66 w 176"/>
                <a:gd name="T59" fmla="*/ 124 h 176"/>
                <a:gd name="T60" fmla="*/ 65 w 176"/>
                <a:gd name="T61" fmla="*/ 107 h 176"/>
                <a:gd name="T62" fmla="*/ 72 w 176"/>
                <a:gd name="T63" fmla="*/ 104 h 176"/>
                <a:gd name="T64" fmla="*/ 96 w 176"/>
                <a:gd name="T65" fmla="*/ 103 h 176"/>
                <a:gd name="T66" fmla="*/ 61 w 176"/>
                <a:gd name="T67" fmla="*/ 73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76" h="176">
                  <a:moveTo>
                    <a:pt x="8" y="120"/>
                  </a:moveTo>
                  <a:cubicBezTo>
                    <a:pt x="33" y="124"/>
                    <a:pt x="33" y="124"/>
                    <a:pt x="33" y="124"/>
                  </a:cubicBezTo>
                  <a:cubicBezTo>
                    <a:pt x="27" y="150"/>
                    <a:pt x="27" y="150"/>
                    <a:pt x="27" y="150"/>
                  </a:cubicBezTo>
                  <a:cubicBezTo>
                    <a:pt x="27" y="151"/>
                    <a:pt x="27" y="152"/>
                    <a:pt x="28" y="153"/>
                  </a:cubicBezTo>
                  <a:cubicBezTo>
                    <a:pt x="58" y="171"/>
                    <a:pt x="58" y="171"/>
                    <a:pt x="58" y="171"/>
                  </a:cubicBezTo>
                  <a:cubicBezTo>
                    <a:pt x="59" y="172"/>
                    <a:pt x="60" y="172"/>
                    <a:pt x="61" y="171"/>
                  </a:cubicBezTo>
                  <a:cubicBezTo>
                    <a:pt x="81" y="154"/>
                    <a:pt x="81" y="154"/>
                    <a:pt x="81" y="154"/>
                  </a:cubicBezTo>
                  <a:cubicBezTo>
                    <a:pt x="96" y="175"/>
                    <a:pt x="96" y="175"/>
                    <a:pt x="96" y="175"/>
                  </a:cubicBezTo>
                  <a:cubicBezTo>
                    <a:pt x="97" y="176"/>
                    <a:pt x="98" y="176"/>
                    <a:pt x="99" y="176"/>
                  </a:cubicBezTo>
                  <a:cubicBezTo>
                    <a:pt x="132" y="165"/>
                    <a:pt x="132" y="165"/>
                    <a:pt x="132" y="165"/>
                  </a:cubicBezTo>
                  <a:cubicBezTo>
                    <a:pt x="133" y="165"/>
                    <a:pt x="134" y="164"/>
                    <a:pt x="134" y="163"/>
                  </a:cubicBezTo>
                  <a:cubicBezTo>
                    <a:pt x="134" y="136"/>
                    <a:pt x="134" y="136"/>
                    <a:pt x="134" y="136"/>
                  </a:cubicBezTo>
                  <a:cubicBezTo>
                    <a:pt x="160" y="138"/>
                    <a:pt x="160" y="138"/>
                    <a:pt x="160" y="138"/>
                  </a:cubicBezTo>
                  <a:cubicBezTo>
                    <a:pt x="161" y="138"/>
                    <a:pt x="162" y="138"/>
                    <a:pt x="163" y="136"/>
                  </a:cubicBezTo>
                  <a:cubicBezTo>
                    <a:pt x="176" y="104"/>
                    <a:pt x="176" y="104"/>
                    <a:pt x="176" y="104"/>
                  </a:cubicBezTo>
                  <a:cubicBezTo>
                    <a:pt x="176" y="103"/>
                    <a:pt x="176" y="102"/>
                    <a:pt x="175" y="101"/>
                  </a:cubicBezTo>
                  <a:cubicBezTo>
                    <a:pt x="155" y="84"/>
                    <a:pt x="155" y="84"/>
                    <a:pt x="155" y="84"/>
                  </a:cubicBezTo>
                  <a:cubicBezTo>
                    <a:pt x="173" y="66"/>
                    <a:pt x="173" y="66"/>
                    <a:pt x="173" y="66"/>
                  </a:cubicBezTo>
                  <a:cubicBezTo>
                    <a:pt x="174" y="65"/>
                    <a:pt x="174" y="63"/>
                    <a:pt x="173" y="62"/>
                  </a:cubicBezTo>
                  <a:cubicBezTo>
                    <a:pt x="157" y="32"/>
                    <a:pt x="157" y="32"/>
                    <a:pt x="157" y="32"/>
                  </a:cubicBezTo>
                  <a:cubicBezTo>
                    <a:pt x="156" y="31"/>
                    <a:pt x="155" y="30"/>
                    <a:pt x="154" y="30"/>
                  </a:cubicBezTo>
                  <a:cubicBezTo>
                    <a:pt x="128" y="35"/>
                    <a:pt x="128" y="35"/>
                    <a:pt x="128" y="35"/>
                  </a:cubicBezTo>
                  <a:cubicBezTo>
                    <a:pt x="125" y="9"/>
                    <a:pt x="125" y="9"/>
                    <a:pt x="125" y="9"/>
                  </a:cubicBezTo>
                  <a:cubicBezTo>
                    <a:pt x="125" y="8"/>
                    <a:pt x="124" y="7"/>
                    <a:pt x="123" y="7"/>
                  </a:cubicBezTo>
                  <a:cubicBezTo>
                    <a:pt x="89" y="0"/>
                    <a:pt x="89" y="0"/>
                    <a:pt x="89" y="0"/>
                  </a:cubicBezTo>
                  <a:cubicBezTo>
                    <a:pt x="88" y="0"/>
                    <a:pt x="86" y="0"/>
                    <a:pt x="86" y="1"/>
                  </a:cubicBezTo>
                  <a:cubicBezTo>
                    <a:pt x="71" y="27"/>
                    <a:pt x="71" y="27"/>
                    <a:pt x="71" y="27"/>
                  </a:cubicBezTo>
                  <a:cubicBezTo>
                    <a:pt x="46" y="12"/>
                    <a:pt x="46" y="12"/>
                    <a:pt x="46" y="12"/>
                  </a:cubicBezTo>
                  <a:cubicBezTo>
                    <a:pt x="45" y="12"/>
                    <a:pt x="43" y="12"/>
                    <a:pt x="43" y="13"/>
                  </a:cubicBezTo>
                  <a:cubicBezTo>
                    <a:pt x="17" y="37"/>
                    <a:pt x="17" y="37"/>
                    <a:pt x="17" y="37"/>
                  </a:cubicBezTo>
                  <a:cubicBezTo>
                    <a:pt x="16" y="37"/>
                    <a:pt x="16" y="39"/>
                    <a:pt x="16" y="40"/>
                  </a:cubicBezTo>
                  <a:cubicBezTo>
                    <a:pt x="29" y="67"/>
                    <a:pt x="29" y="67"/>
                    <a:pt x="29" y="67"/>
                  </a:cubicBezTo>
                  <a:cubicBezTo>
                    <a:pt x="2" y="80"/>
                    <a:pt x="2" y="80"/>
                    <a:pt x="2" y="80"/>
                  </a:cubicBezTo>
                  <a:cubicBezTo>
                    <a:pt x="1" y="81"/>
                    <a:pt x="0" y="82"/>
                    <a:pt x="0" y="83"/>
                  </a:cubicBezTo>
                  <a:cubicBezTo>
                    <a:pt x="5" y="118"/>
                    <a:pt x="5" y="118"/>
                    <a:pt x="5" y="118"/>
                  </a:cubicBezTo>
                  <a:cubicBezTo>
                    <a:pt x="5" y="119"/>
                    <a:pt x="6" y="120"/>
                    <a:pt x="8" y="120"/>
                  </a:cubicBezTo>
                  <a:close/>
                  <a:moveTo>
                    <a:pt x="80" y="48"/>
                  </a:moveTo>
                  <a:cubicBezTo>
                    <a:pt x="79" y="42"/>
                    <a:pt x="79" y="42"/>
                    <a:pt x="79" y="42"/>
                  </a:cubicBezTo>
                  <a:cubicBezTo>
                    <a:pt x="79" y="40"/>
                    <a:pt x="80" y="39"/>
                    <a:pt x="81" y="38"/>
                  </a:cubicBezTo>
                  <a:cubicBezTo>
                    <a:pt x="82" y="37"/>
                    <a:pt x="83" y="36"/>
                    <a:pt x="85" y="36"/>
                  </a:cubicBezTo>
                  <a:cubicBezTo>
                    <a:pt x="92" y="36"/>
                    <a:pt x="92" y="36"/>
                    <a:pt x="92" y="36"/>
                  </a:cubicBezTo>
                  <a:cubicBezTo>
                    <a:pt x="95" y="36"/>
                    <a:pt x="98" y="38"/>
                    <a:pt x="98" y="41"/>
                  </a:cubicBezTo>
                  <a:cubicBezTo>
                    <a:pt x="98" y="46"/>
                    <a:pt x="98" y="46"/>
                    <a:pt x="98" y="46"/>
                  </a:cubicBezTo>
                  <a:cubicBezTo>
                    <a:pt x="103" y="46"/>
                    <a:pt x="107" y="47"/>
                    <a:pt x="111" y="48"/>
                  </a:cubicBezTo>
                  <a:cubicBezTo>
                    <a:pt x="114" y="49"/>
                    <a:pt x="116" y="52"/>
                    <a:pt x="115" y="55"/>
                  </a:cubicBezTo>
                  <a:cubicBezTo>
                    <a:pt x="113" y="65"/>
                    <a:pt x="113" y="65"/>
                    <a:pt x="113" y="65"/>
                  </a:cubicBezTo>
                  <a:cubicBezTo>
                    <a:pt x="113" y="67"/>
                    <a:pt x="110" y="69"/>
                    <a:pt x="108" y="69"/>
                  </a:cubicBezTo>
                  <a:cubicBezTo>
                    <a:pt x="107" y="69"/>
                    <a:pt x="107" y="69"/>
                    <a:pt x="106" y="68"/>
                  </a:cubicBezTo>
                  <a:cubicBezTo>
                    <a:pt x="103" y="67"/>
                    <a:pt x="99" y="66"/>
                    <a:pt x="92" y="66"/>
                  </a:cubicBezTo>
                  <a:cubicBezTo>
                    <a:pt x="89" y="66"/>
                    <a:pt x="87" y="67"/>
                    <a:pt x="87" y="68"/>
                  </a:cubicBezTo>
                  <a:cubicBezTo>
                    <a:pt x="86" y="68"/>
                    <a:pt x="86" y="69"/>
                    <a:pt x="86" y="70"/>
                  </a:cubicBezTo>
                  <a:cubicBezTo>
                    <a:pt x="86" y="72"/>
                    <a:pt x="95" y="75"/>
                    <a:pt x="98" y="76"/>
                  </a:cubicBezTo>
                  <a:cubicBezTo>
                    <a:pt x="114" y="80"/>
                    <a:pt x="120" y="88"/>
                    <a:pt x="121" y="100"/>
                  </a:cubicBezTo>
                  <a:cubicBezTo>
                    <a:pt x="121" y="112"/>
                    <a:pt x="114" y="122"/>
                    <a:pt x="101" y="125"/>
                  </a:cubicBezTo>
                  <a:cubicBezTo>
                    <a:pt x="102" y="133"/>
                    <a:pt x="102" y="133"/>
                    <a:pt x="102" y="133"/>
                  </a:cubicBezTo>
                  <a:cubicBezTo>
                    <a:pt x="102" y="136"/>
                    <a:pt x="99" y="138"/>
                    <a:pt x="96" y="138"/>
                  </a:cubicBezTo>
                  <a:cubicBezTo>
                    <a:pt x="88" y="139"/>
                    <a:pt x="88" y="139"/>
                    <a:pt x="88" y="139"/>
                  </a:cubicBezTo>
                  <a:cubicBezTo>
                    <a:pt x="86" y="139"/>
                    <a:pt x="83" y="136"/>
                    <a:pt x="83" y="133"/>
                  </a:cubicBezTo>
                  <a:cubicBezTo>
                    <a:pt x="83" y="128"/>
                    <a:pt x="83" y="128"/>
                    <a:pt x="83" y="128"/>
                  </a:cubicBezTo>
                  <a:cubicBezTo>
                    <a:pt x="77" y="127"/>
                    <a:pt x="71" y="126"/>
                    <a:pt x="66" y="124"/>
                  </a:cubicBezTo>
                  <a:cubicBezTo>
                    <a:pt x="64" y="123"/>
                    <a:pt x="62" y="120"/>
                    <a:pt x="63" y="117"/>
                  </a:cubicBezTo>
                  <a:cubicBezTo>
                    <a:pt x="65" y="107"/>
                    <a:pt x="65" y="107"/>
                    <a:pt x="65" y="107"/>
                  </a:cubicBezTo>
                  <a:cubicBezTo>
                    <a:pt x="65" y="105"/>
                    <a:pt x="68" y="103"/>
                    <a:pt x="70" y="103"/>
                  </a:cubicBezTo>
                  <a:cubicBezTo>
                    <a:pt x="71" y="103"/>
                    <a:pt x="71" y="104"/>
                    <a:pt x="72" y="104"/>
                  </a:cubicBezTo>
                  <a:cubicBezTo>
                    <a:pt x="76" y="105"/>
                    <a:pt x="82" y="107"/>
                    <a:pt x="88" y="107"/>
                  </a:cubicBezTo>
                  <a:cubicBezTo>
                    <a:pt x="92" y="107"/>
                    <a:pt x="96" y="106"/>
                    <a:pt x="96" y="103"/>
                  </a:cubicBezTo>
                  <a:cubicBezTo>
                    <a:pt x="96" y="102"/>
                    <a:pt x="96" y="99"/>
                    <a:pt x="86" y="96"/>
                  </a:cubicBezTo>
                  <a:cubicBezTo>
                    <a:pt x="74" y="93"/>
                    <a:pt x="62" y="88"/>
                    <a:pt x="61" y="73"/>
                  </a:cubicBezTo>
                  <a:cubicBezTo>
                    <a:pt x="60" y="61"/>
                    <a:pt x="68" y="52"/>
                    <a:pt x="80" y="48"/>
                  </a:cubicBezTo>
                  <a:close/>
                </a:path>
              </a:pathLst>
            </a:custGeom>
            <a:grpFill/>
            <a:ln w="9525">
              <a:noFill/>
              <a:round/>
              <a:headEnd/>
              <a:tailEnd/>
            </a:ln>
          </p:spPr>
          <p:txBody>
            <a:bodyPr vert="horz" wrap="square" lIns="68750" tIns="34375" rIns="68750" bIns="34375" numCol="1" anchor="t" anchorCtr="0" compatLnSpc="1">
              <a:prstTxWarp prst="textNoShape">
                <a:avLst/>
              </a:prstTxWarp>
            </a:bodyPr>
            <a:lstStyle/>
            <a:p>
              <a:pPr defTabSz="685783">
                <a:defRPr/>
              </a:pPr>
              <a:endParaRPr lang="en-US" sz="1354" kern="0">
                <a:solidFill>
                  <a:srgbClr val="000000"/>
                </a:solidFill>
                <a:latin typeface="+mj-lt"/>
              </a:endParaRPr>
            </a:p>
          </p:txBody>
        </p:sp>
        <p:sp>
          <p:nvSpPr>
            <p:cNvPr id="32" name="Freeform 89">
              <a:extLst>
                <a:ext uri="{FF2B5EF4-FFF2-40B4-BE49-F238E27FC236}">
                  <a16:creationId xmlns:a16="http://schemas.microsoft.com/office/drawing/2014/main" id="{9416FF1E-BEF3-4715-95DD-A31CDD542831}"/>
                </a:ext>
              </a:extLst>
            </p:cNvPr>
            <p:cNvSpPr>
              <a:spLocks/>
            </p:cNvSpPr>
            <p:nvPr/>
          </p:nvSpPr>
          <p:spPr bwMode="auto">
            <a:xfrm>
              <a:off x="2677" y="2364"/>
              <a:ext cx="553" cy="550"/>
            </a:xfrm>
            <a:custGeom>
              <a:avLst/>
              <a:gdLst>
                <a:gd name="T0" fmla="*/ 25 w 399"/>
                <a:gd name="T1" fmla="*/ 152 h 397"/>
                <a:gd name="T2" fmla="*/ 17 w 399"/>
                <a:gd name="T3" fmla="*/ 155 h 397"/>
                <a:gd name="T4" fmla="*/ 14 w 399"/>
                <a:gd name="T5" fmla="*/ 163 h 397"/>
                <a:gd name="T6" fmla="*/ 12 w 399"/>
                <a:gd name="T7" fmla="*/ 211 h 397"/>
                <a:gd name="T8" fmla="*/ 20 w 399"/>
                <a:gd name="T9" fmla="*/ 259 h 397"/>
                <a:gd name="T10" fmla="*/ 3 w 399"/>
                <a:gd name="T11" fmla="*/ 286 h 397"/>
                <a:gd name="T12" fmla="*/ 3 w 399"/>
                <a:gd name="T13" fmla="*/ 294 h 397"/>
                <a:gd name="T14" fmla="*/ 29 w 399"/>
                <a:gd name="T15" fmla="*/ 306 h 397"/>
                <a:gd name="T16" fmla="*/ 32 w 399"/>
                <a:gd name="T17" fmla="*/ 308 h 397"/>
                <a:gd name="T18" fmla="*/ 29 w 399"/>
                <a:gd name="T19" fmla="*/ 326 h 397"/>
                <a:gd name="T20" fmla="*/ 30 w 399"/>
                <a:gd name="T21" fmla="*/ 334 h 397"/>
                <a:gd name="T22" fmla="*/ 39 w 399"/>
                <a:gd name="T23" fmla="*/ 338 h 397"/>
                <a:gd name="T24" fmla="*/ 40 w 399"/>
                <a:gd name="T25" fmla="*/ 340 h 397"/>
                <a:gd name="T26" fmla="*/ 38 w 399"/>
                <a:gd name="T27" fmla="*/ 347 h 397"/>
                <a:gd name="T28" fmla="*/ 54 w 399"/>
                <a:gd name="T29" fmla="*/ 362 h 397"/>
                <a:gd name="T30" fmla="*/ 69 w 399"/>
                <a:gd name="T31" fmla="*/ 390 h 397"/>
                <a:gd name="T32" fmla="*/ 110 w 399"/>
                <a:gd name="T33" fmla="*/ 374 h 397"/>
                <a:gd name="T34" fmla="*/ 113 w 399"/>
                <a:gd name="T35" fmla="*/ 375 h 397"/>
                <a:gd name="T36" fmla="*/ 119 w 399"/>
                <a:gd name="T37" fmla="*/ 392 h 397"/>
                <a:gd name="T38" fmla="*/ 126 w 399"/>
                <a:gd name="T39" fmla="*/ 395 h 397"/>
                <a:gd name="T40" fmla="*/ 205 w 399"/>
                <a:gd name="T41" fmla="*/ 354 h 397"/>
                <a:gd name="T42" fmla="*/ 207 w 399"/>
                <a:gd name="T43" fmla="*/ 346 h 397"/>
                <a:gd name="T44" fmla="*/ 192 w 399"/>
                <a:gd name="T45" fmla="*/ 314 h 397"/>
                <a:gd name="T46" fmla="*/ 193 w 399"/>
                <a:gd name="T47" fmla="*/ 310 h 397"/>
                <a:gd name="T48" fmla="*/ 252 w 399"/>
                <a:gd name="T49" fmla="*/ 252 h 397"/>
                <a:gd name="T50" fmla="*/ 292 w 399"/>
                <a:gd name="T51" fmla="*/ 245 h 397"/>
                <a:gd name="T52" fmla="*/ 299 w 399"/>
                <a:gd name="T53" fmla="*/ 11 h 397"/>
                <a:gd name="T54" fmla="*/ 274 w 399"/>
                <a:gd name="T55" fmla="*/ 1 h 397"/>
                <a:gd name="T56" fmla="*/ 268 w 399"/>
                <a:gd name="T57" fmla="*/ 5 h 397"/>
                <a:gd name="T58" fmla="*/ 241 w 399"/>
                <a:gd name="T59" fmla="*/ 237 h 397"/>
                <a:gd name="T60" fmla="*/ 25 w 399"/>
                <a:gd name="T61" fmla="*/ 152 h 3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399" h="397">
                  <a:moveTo>
                    <a:pt x="25" y="152"/>
                  </a:moveTo>
                  <a:cubicBezTo>
                    <a:pt x="22" y="151"/>
                    <a:pt x="19" y="152"/>
                    <a:pt x="17" y="155"/>
                  </a:cubicBezTo>
                  <a:cubicBezTo>
                    <a:pt x="16" y="158"/>
                    <a:pt x="15" y="160"/>
                    <a:pt x="14" y="163"/>
                  </a:cubicBezTo>
                  <a:cubicBezTo>
                    <a:pt x="9" y="179"/>
                    <a:pt x="9" y="195"/>
                    <a:pt x="12" y="211"/>
                  </a:cubicBezTo>
                  <a:cubicBezTo>
                    <a:pt x="15" y="226"/>
                    <a:pt x="24" y="243"/>
                    <a:pt x="20" y="259"/>
                  </a:cubicBezTo>
                  <a:cubicBezTo>
                    <a:pt x="18" y="269"/>
                    <a:pt x="12" y="280"/>
                    <a:pt x="3" y="286"/>
                  </a:cubicBezTo>
                  <a:cubicBezTo>
                    <a:pt x="1" y="288"/>
                    <a:pt x="0" y="292"/>
                    <a:pt x="3" y="294"/>
                  </a:cubicBezTo>
                  <a:cubicBezTo>
                    <a:pt x="8" y="300"/>
                    <a:pt x="18" y="308"/>
                    <a:pt x="29" y="306"/>
                  </a:cubicBezTo>
                  <a:cubicBezTo>
                    <a:pt x="31" y="305"/>
                    <a:pt x="32" y="306"/>
                    <a:pt x="32" y="308"/>
                  </a:cubicBezTo>
                  <a:cubicBezTo>
                    <a:pt x="32" y="312"/>
                    <a:pt x="31" y="320"/>
                    <a:pt x="29" y="326"/>
                  </a:cubicBezTo>
                  <a:cubicBezTo>
                    <a:pt x="27" y="329"/>
                    <a:pt x="28" y="333"/>
                    <a:pt x="30" y="334"/>
                  </a:cubicBezTo>
                  <a:cubicBezTo>
                    <a:pt x="33" y="336"/>
                    <a:pt x="36" y="337"/>
                    <a:pt x="39" y="338"/>
                  </a:cubicBezTo>
                  <a:cubicBezTo>
                    <a:pt x="40" y="338"/>
                    <a:pt x="41" y="339"/>
                    <a:pt x="40" y="340"/>
                  </a:cubicBezTo>
                  <a:cubicBezTo>
                    <a:pt x="39" y="342"/>
                    <a:pt x="37" y="344"/>
                    <a:pt x="38" y="347"/>
                  </a:cubicBezTo>
                  <a:cubicBezTo>
                    <a:pt x="39" y="351"/>
                    <a:pt x="54" y="355"/>
                    <a:pt x="54" y="362"/>
                  </a:cubicBezTo>
                  <a:cubicBezTo>
                    <a:pt x="55" y="369"/>
                    <a:pt x="53" y="388"/>
                    <a:pt x="69" y="390"/>
                  </a:cubicBezTo>
                  <a:cubicBezTo>
                    <a:pt x="83" y="391"/>
                    <a:pt x="103" y="379"/>
                    <a:pt x="110" y="374"/>
                  </a:cubicBezTo>
                  <a:cubicBezTo>
                    <a:pt x="111" y="373"/>
                    <a:pt x="113" y="374"/>
                    <a:pt x="113" y="375"/>
                  </a:cubicBezTo>
                  <a:cubicBezTo>
                    <a:pt x="119" y="392"/>
                    <a:pt x="119" y="392"/>
                    <a:pt x="119" y="392"/>
                  </a:cubicBezTo>
                  <a:cubicBezTo>
                    <a:pt x="119" y="395"/>
                    <a:pt x="123" y="397"/>
                    <a:pt x="126" y="395"/>
                  </a:cubicBezTo>
                  <a:cubicBezTo>
                    <a:pt x="205" y="354"/>
                    <a:pt x="205" y="354"/>
                    <a:pt x="205" y="354"/>
                  </a:cubicBezTo>
                  <a:cubicBezTo>
                    <a:pt x="208" y="353"/>
                    <a:pt x="209" y="349"/>
                    <a:pt x="207" y="346"/>
                  </a:cubicBezTo>
                  <a:cubicBezTo>
                    <a:pt x="192" y="314"/>
                    <a:pt x="192" y="314"/>
                    <a:pt x="192" y="314"/>
                  </a:cubicBezTo>
                  <a:cubicBezTo>
                    <a:pt x="191" y="313"/>
                    <a:pt x="192" y="311"/>
                    <a:pt x="193" y="310"/>
                  </a:cubicBezTo>
                  <a:cubicBezTo>
                    <a:pt x="202" y="306"/>
                    <a:pt x="234" y="289"/>
                    <a:pt x="252" y="252"/>
                  </a:cubicBezTo>
                  <a:cubicBezTo>
                    <a:pt x="264" y="252"/>
                    <a:pt x="278" y="250"/>
                    <a:pt x="292" y="245"/>
                  </a:cubicBezTo>
                  <a:cubicBezTo>
                    <a:pt x="390" y="213"/>
                    <a:pt x="399" y="66"/>
                    <a:pt x="299" y="11"/>
                  </a:cubicBezTo>
                  <a:cubicBezTo>
                    <a:pt x="291" y="6"/>
                    <a:pt x="283" y="3"/>
                    <a:pt x="274" y="1"/>
                  </a:cubicBezTo>
                  <a:cubicBezTo>
                    <a:pt x="271" y="0"/>
                    <a:pt x="268" y="2"/>
                    <a:pt x="268" y="5"/>
                  </a:cubicBezTo>
                  <a:cubicBezTo>
                    <a:pt x="241" y="237"/>
                    <a:pt x="241" y="237"/>
                    <a:pt x="241" y="237"/>
                  </a:cubicBezTo>
                  <a:lnTo>
                    <a:pt x="25" y="152"/>
                  </a:lnTo>
                  <a:close/>
                </a:path>
              </a:pathLst>
            </a:custGeom>
            <a:grpFill/>
            <a:ln w="9525">
              <a:noFill/>
              <a:round/>
              <a:headEnd/>
              <a:tailEnd/>
            </a:ln>
          </p:spPr>
          <p:txBody>
            <a:bodyPr vert="horz" wrap="square" lIns="68750" tIns="34375" rIns="68750" bIns="34375" numCol="1" anchor="t" anchorCtr="0" compatLnSpc="1">
              <a:prstTxWarp prst="textNoShape">
                <a:avLst/>
              </a:prstTxWarp>
            </a:bodyPr>
            <a:lstStyle/>
            <a:p>
              <a:pPr defTabSz="685783">
                <a:defRPr/>
              </a:pPr>
              <a:endParaRPr lang="en-US" sz="1354" kern="0">
                <a:solidFill>
                  <a:srgbClr val="000000"/>
                </a:solidFill>
                <a:latin typeface="+mj-lt"/>
              </a:endParaRPr>
            </a:p>
          </p:txBody>
        </p:sp>
        <p:sp>
          <p:nvSpPr>
            <p:cNvPr id="33" name="Freeform 90">
              <a:extLst>
                <a:ext uri="{FF2B5EF4-FFF2-40B4-BE49-F238E27FC236}">
                  <a16:creationId xmlns:a16="http://schemas.microsoft.com/office/drawing/2014/main" id="{C61443C9-12B7-4CE5-90C2-8918AD772F89}"/>
                </a:ext>
              </a:extLst>
            </p:cNvPr>
            <p:cNvSpPr>
              <a:spLocks noEditPoints="1"/>
            </p:cNvSpPr>
            <p:nvPr/>
          </p:nvSpPr>
          <p:spPr bwMode="auto">
            <a:xfrm>
              <a:off x="2875" y="2486"/>
              <a:ext cx="137" cy="139"/>
            </a:xfrm>
            <a:custGeom>
              <a:avLst/>
              <a:gdLst>
                <a:gd name="T0" fmla="*/ 25 w 99"/>
                <a:gd name="T1" fmla="*/ 7 h 100"/>
                <a:gd name="T2" fmla="*/ 25 w 99"/>
                <a:gd name="T3" fmla="*/ 22 h 100"/>
                <a:gd name="T4" fmla="*/ 10 w 99"/>
                <a:gd name="T5" fmla="*/ 20 h 100"/>
                <a:gd name="T6" fmla="*/ 8 w 99"/>
                <a:gd name="T7" fmla="*/ 21 h 100"/>
                <a:gd name="T8" fmla="*/ 1 w 99"/>
                <a:gd name="T9" fmla="*/ 39 h 100"/>
                <a:gd name="T10" fmla="*/ 1 w 99"/>
                <a:gd name="T11" fmla="*/ 41 h 100"/>
                <a:gd name="T12" fmla="*/ 12 w 99"/>
                <a:gd name="T13" fmla="*/ 51 h 100"/>
                <a:gd name="T14" fmla="*/ 2 w 99"/>
                <a:gd name="T15" fmla="*/ 61 h 100"/>
                <a:gd name="T16" fmla="*/ 1 w 99"/>
                <a:gd name="T17" fmla="*/ 63 h 100"/>
                <a:gd name="T18" fmla="*/ 10 w 99"/>
                <a:gd name="T19" fmla="*/ 80 h 100"/>
                <a:gd name="T20" fmla="*/ 12 w 99"/>
                <a:gd name="T21" fmla="*/ 81 h 100"/>
                <a:gd name="T22" fmla="*/ 26 w 99"/>
                <a:gd name="T23" fmla="*/ 79 h 100"/>
                <a:gd name="T24" fmla="*/ 28 w 99"/>
                <a:gd name="T25" fmla="*/ 94 h 100"/>
                <a:gd name="T26" fmla="*/ 29 w 99"/>
                <a:gd name="T27" fmla="*/ 95 h 100"/>
                <a:gd name="T28" fmla="*/ 48 w 99"/>
                <a:gd name="T29" fmla="*/ 100 h 100"/>
                <a:gd name="T30" fmla="*/ 50 w 99"/>
                <a:gd name="T31" fmla="*/ 99 h 100"/>
                <a:gd name="T32" fmla="*/ 57 w 99"/>
                <a:gd name="T33" fmla="*/ 86 h 100"/>
                <a:gd name="T34" fmla="*/ 69 w 99"/>
                <a:gd name="T35" fmla="*/ 95 h 100"/>
                <a:gd name="T36" fmla="*/ 71 w 99"/>
                <a:gd name="T37" fmla="*/ 95 h 100"/>
                <a:gd name="T38" fmla="*/ 87 w 99"/>
                <a:gd name="T39" fmla="*/ 83 h 100"/>
                <a:gd name="T40" fmla="*/ 87 w 99"/>
                <a:gd name="T41" fmla="*/ 81 h 100"/>
                <a:gd name="T42" fmla="*/ 82 w 99"/>
                <a:gd name="T43" fmla="*/ 67 h 100"/>
                <a:gd name="T44" fmla="*/ 97 w 99"/>
                <a:gd name="T45" fmla="*/ 64 h 100"/>
                <a:gd name="T46" fmla="*/ 98 w 99"/>
                <a:gd name="T47" fmla="*/ 62 h 100"/>
                <a:gd name="T48" fmla="*/ 99 w 99"/>
                <a:gd name="T49" fmla="*/ 42 h 100"/>
                <a:gd name="T50" fmla="*/ 98 w 99"/>
                <a:gd name="T51" fmla="*/ 41 h 100"/>
                <a:gd name="T52" fmla="*/ 82 w 99"/>
                <a:gd name="T53" fmla="*/ 35 h 100"/>
                <a:gd name="T54" fmla="*/ 88 w 99"/>
                <a:gd name="T55" fmla="*/ 19 h 100"/>
                <a:gd name="T56" fmla="*/ 88 w 99"/>
                <a:gd name="T57" fmla="*/ 18 h 100"/>
                <a:gd name="T58" fmla="*/ 72 w 99"/>
                <a:gd name="T59" fmla="*/ 5 h 100"/>
                <a:gd name="T60" fmla="*/ 71 w 99"/>
                <a:gd name="T61" fmla="*/ 5 h 100"/>
                <a:gd name="T62" fmla="*/ 56 w 99"/>
                <a:gd name="T63" fmla="*/ 15 h 100"/>
                <a:gd name="T64" fmla="*/ 47 w 99"/>
                <a:gd name="T65" fmla="*/ 1 h 100"/>
                <a:gd name="T66" fmla="*/ 45 w 99"/>
                <a:gd name="T67" fmla="*/ 0 h 100"/>
                <a:gd name="T68" fmla="*/ 26 w 99"/>
                <a:gd name="T69" fmla="*/ 6 h 100"/>
                <a:gd name="T70" fmla="*/ 25 w 99"/>
                <a:gd name="T71" fmla="*/ 7 h 100"/>
                <a:gd name="T72" fmla="*/ 41 w 99"/>
                <a:gd name="T73" fmla="*/ 41 h 100"/>
                <a:gd name="T74" fmla="*/ 59 w 99"/>
                <a:gd name="T75" fmla="*/ 41 h 100"/>
                <a:gd name="T76" fmla="*/ 58 w 99"/>
                <a:gd name="T77" fmla="*/ 59 h 100"/>
                <a:gd name="T78" fmla="*/ 41 w 99"/>
                <a:gd name="T79" fmla="*/ 59 h 100"/>
                <a:gd name="T80" fmla="*/ 41 w 99"/>
                <a:gd name="T81" fmla="*/ 41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99" h="100">
                  <a:moveTo>
                    <a:pt x="25" y="7"/>
                  </a:moveTo>
                  <a:cubicBezTo>
                    <a:pt x="25" y="22"/>
                    <a:pt x="25" y="22"/>
                    <a:pt x="25" y="22"/>
                  </a:cubicBezTo>
                  <a:cubicBezTo>
                    <a:pt x="10" y="20"/>
                    <a:pt x="10" y="20"/>
                    <a:pt x="10" y="20"/>
                  </a:cubicBezTo>
                  <a:cubicBezTo>
                    <a:pt x="9" y="20"/>
                    <a:pt x="9" y="21"/>
                    <a:pt x="8" y="21"/>
                  </a:cubicBezTo>
                  <a:cubicBezTo>
                    <a:pt x="1" y="39"/>
                    <a:pt x="1" y="39"/>
                    <a:pt x="1" y="39"/>
                  </a:cubicBezTo>
                  <a:cubicBezTo>
                    <a:pt x="0" y="40"/>
                    <a:pt x="1" y="41"/>
                    <a:pt x="1" y="41"/>
                  </a:cubicBezTo>
                  <a:cubicBezTo>
                    <a:pt x="12" y="51"/>
                    <a:pt x="12" y="51"/>
                    <a:pt x="12" y="51"/>
                  </a:cubicBezTo>
                  <a:cubicBezTo>
                    <a:pt x="2" y="61"/>
                    <a:pt x="2" y="61"/>
                    <a:pt x="2" y="61"/>
                  </a:cubicBezTo>
                  <a:cubicBezTo>
                    <a:pt x="1" y="61"/>
                    <a:pt x="1" y="62"/>
                    <a:pt x="1" y="63"/>
                  </a:cubicBezTo>
                  <a:cubicBezTo>
                    <a:pt x="10" y="80"/>
                    <a:pt x="10" y="80"/>
                    <a:pt x="10" y="80"/>
                  </a:cubicBezTo>
                  <a:cubicBezTo>
                    <a:pt x="10" y="81"/>
                    <a:pt x="11" y="81"/>
                    <a:pt x="12" y="81"/>
                  </a:cubicBezTo>
                  <a:cubicBezTo>
                    <a:pt x="26" y="79"/>
                    <a:pt x="26" y="79"/>
                    <a:pt x="26" y="79"/>
                  </a:cubicBezTo>
                  <a:cubicBezTo>
                    <a:pt x="28" y="94"/>
                    <a:pt x="28" y="94"/>
                    <a:pt x="28" y="94"/>
                  </a:cubicBezTo>
                  <a:cubicBezTo>
                    <a:pt x="28" y="94"/>
                    <a:pt x="28" y="95"/>
                    <a:pt x="29" y="95"/>
                  </a:cubicBezTo>
                  <a:cubicBezTo>
                    <a:pt x="48" y="100"/>
                    <a:pt x="48" y="100"/>
                    <a:pt x="48" y="100"/>
                  </a:cubicBezTo>
                  <a:cubicBezTo>
                    <a:pt x="49" y="100"/>
                    <a:pt x="49" y="99"/>
                    <a:pt x="50" y="99"/>
                  </a:cubicBezTo>
                  <a:cubicBezTo>
                    <a:pt x="57" y="86"/>
                    <a:pt x="57" y="86"/>
                    <a:pt x="57" y="86"/>
                  </a:cubicBezTo>
                  <a:cubicBezTo>
                    <a:pt x="69" y="95"/>
                    <a:pt x="69" y="95"/>
                    <a:pt x="69" y="95"/>
                  </a:cubicBezTo>
                  <a:cubicBezTo>
                    <a:pt x="70" y="95"/>
                    <a:pt x="70" y="95"/>
                    <a:pt x="71" y="95"/>
                  </a:cubicBezTo>
                  <a:cubicBezTo>
                    <a:pt x="87" y="83"/>
                    <a:pt x="87" y="83"/>
                    <a:pt x="87" y="83"/>
                  </a:cubicBezTo>
                  <a:cubicBezTo>
                    <a:pt x="87" y="83"/>
                    <a:pt x="87" y="82"/>
                    <a:pt x="87" y="81"/>
                  </a:cubicBezTo>
                  <a:cubicBezTo>
                    <a:pt x="82" y="67"/>
                    <a:pt x="82" y="67"/>
                    <a:pt x="82" y="67"/>
                  </a:cubicBezTo>
                  <a:cubicBezTo>
                    <a:pt x="97" y="64"/>
                    <a:pt x="97" y="64"/>
                    <a:pt x="97" y="64"/>
                  </a:cubicBezTo>
                  <a:cubicBezTo>
                    <a:pt x="97" y="63"/>
                    <a:pt x="98" y="63"/>
                    <a:pt x="98" y="62"/>
                  </a:cubicBezTo>
                  <a:cubicBezTo>
                    <a:pt x="99" y="42"/>
                    <a:pt x="99" y="42"/>
                    <a:pt x="99" y="42"/>
                  </a:cubicBezTo>
                  <a:cubicBezTo>
                    <a:pt x="99" y="42"/>
                    <a:pt x="99" y="41"/>
                    <a:pt x="98" y="41"/>
                  </a:cubicBezTo>
                  <a:cubicBezTo>
                    <a:pt x="82" y="35"/>
                    <a:pt x="82" y="35"/>
                    <a:pt x="82" y="35"/>
                  </a:cubicBezTo>
                  <a:cubicBezTo>
                    <a:pt x="88" y="19"/>
                    <a:pt x="88" y="19"/>
                    <a:pt x="88" y="19"/>
                  </a:cubicBezTo>
                  <a:cubicBezTo>
                    <a:pt x="89" y="19"/>
                    <a:pt x="88" y="18"/>
                    <a:pt x="88" y="18"/>
                  </a:cubicBezTo>
                  <a:cubicBezTo>
                    <a:pt x="72" y="5"/>
                    <a:pt x="72" y="5"/>
                    <a:pt x="72" y="5"/>
                  </a:cubicBezTo>
                  <a:cubicBezTo>
                    <a:pt x="72" y="5"/>
                    <a:pt x="71" y="5"/>
                    <a:pt x="71" y="5"/>
                  </a:cubicBezTo>
                  <a:cubicBezTo>
                    <a:pt x="56" y="15"/>
                    <a:pt x="56" y="15"/>
                    <a:pt x="56" y="15"/>
                  </a:cubicBezTo>
                  <a:cubicBezTo>
                    <a:pt x="47" y="1"/>
                    <a:pt x="47" y="1"/>
                    <a:pt x="47" y="1"/>
                  </a:cubicBezTo>
                  <a:cubicBezTo>
                    <a:pt x="46" y="0"/>
                    <a:pt x="46" y="0"/>
                    <a:pt x="45" y="0"/>
                  </a:cubicBezTo>
                  <a:cubicBezTo>
                    <a:pt x="26" y="6"/>
                    <a:pt x="26" y="6"/>
                    <a:pt x="26" y="6"/>
                  </a:cubicBezTo>
                  <a:cubicBezTo>
                    <a:pt x="25" y="6"/>
                    <a:pt x="25" y="6"/>
                    <a:pt x="25" y="7"/>
                  </a:cubicBezTo>
                  <a:close/>
                  <a:moveTo>
                    <a:pt x="41" y="41"/>
                  </a:moveTo>
                  <a:cubicBezTo>
                    <a:pt x="46" y="36"/>
                    <a:pt x="54" y="36"/>
                    <a:pt x="59" y="41"/>
                  </a:cubicBezTo>
                  <a:cubicBezTo>
                    <a:pt x="63" y="46"/>
                    <a:pt x="63" y="54"/>
                    <a:pt x="58" y="59"/>
                  </a:cubicBezTo>
                  <a:cubicBezTo>
                    <a:pt x="54" y="64"/>
                    <a:pt x="46" y="63"/>
                    <a:pt x="41" y="59"/>
                  </a:cubicBezTo>
                  <a:cubicBezTo>
                    <a:pt x="36" y="54"/>
                    <a:pt x="36" y="46"/>
                    <a:pt x="41" y="41"/>
                  </a:cubicBezTo>
                  <a:close/>
                </a:path>
              </a:pathLst>
            </a:custGeom>
            <a:grpFill/>
            <a:ln w="9525">
              <a:noFill/>
              <a:round/>
              <a:headEnd/>
              <a:tailEnd/>
            </a:ln>
          </p:spPr>
          <p:txBody>
            <a:bodyPr vert="horz" wrap="square" lIns="68750" tIns="34375" rIns="68750" bIns="34375" numCol="1" anchor="t" anchorCtr="0" compatLnSpc="1">
              <a:prstTxWarp prst="textNoShape">
                <a:avLst/>
              </a:prstTxWarp>
            </a:bodyPr>
            <a:lstStyle/>
            <a:p>
              <a:pPr defTabSz="685783">
                <a:defRPr/>
              </a:pPr>
              <a:endParaRPr lang="en-US" sz="1354" kern="0">
                <a:solidFill>
                  <a:srgbClr val="000000"/>
                </a:solidFill>
                <a:latin typeface="+mj-lt"/>
              </a:endParaRPr>
            </a:p>
          </p:txBody>
        </p:sp>
      </p:grpSp>
      <p:grpSp>
        <p:nvGrpSpPr>
          <p:cNvPr id="34" name="Group 33">
            <a:extLst>
              <a:ext uri="{FF2B5EF4-FFF2-40B4-BE49-F238E27FC236}">
                <a16:creationId xmlns:a16="http://schemas.microsoft.com/office/drawing/2014/main" id="{497216BA-490B-4D9F-8254-5C7D5844DC70}"/>
              </a:ext>
            </a:extLst>
          </p:cNvPr>
          <p:cNvGrpSpPr>
            <a:grpSpLocks noChangeAspect="1"/>
          </p:cNvGrpSpPr>
          <p:nvPr/>
        </p:nvGrpSpPr>
        <p:grpSpPr>
          <a:xfrm>
            <a:off x="7910766" y="2144019"/>
            <a:ext cx="464216" cy="754380"/>
            <a:chOff x="2693723" y="4081326"/>
            <a:chExt cx="184150" cy="299257"/>
          </a:xfrm>
          <a:solidFill>
            <a:schemeClr val="bg2"/>
          </a:solidFill>
        </p:grpSpPr>
        <p:sp>
          <p:nvSpPr>
            <p:cNvPr id="35" name="Freeform 27">
              <a:extLst>
                <a:ext uri="{FF2B5EF4-FFF2-40B4-BE49-F238E27FC236}">
                  <a16:creationId xmlns:a16="http://schemas.microsoft.com/office/drawing/2014/main" id="{3330D51A-6413-4648-8043-8CDFAA6177CD}"/>
                </a:ext>
              </a:extLst>
            </p:cNvPr>
            <p:cNvSpPr>
              <a:spLocks noChangeAspect="1" noEditPoints="1"/>
            </p:cNvSpPr>
            <p:nvPr/>
          </p:nvSpPr>
          <p:spPr bwMode="auto">
            <a:xfrm>
              <a:off x="2693723" y="4209133"/>
              <a:ext cx="184150" cy="171450"/>
            </a:xfrm>
            <a:custGeom>
              <a:avLst/>
              <a:gdLst>
                <a:gd name="T0" fmla="*/ 110 w 110"/>
                <a:gd name="T1" fmla="*/ 6 h 102"/>
                <a:gd name="T2" fmla="*/ 107 w 110"/>
                <a:gd name="T3" fmla="*/ 0 h 102"/>
                <a:gd name="T4" fmla="*/ 2 w 110"/>
                <a:gd name="T5" fmla="*/ 0 h 102"/>
                <a:gd name="T6" fmla="*/ 0 w 110"/>
                <a:gd name="T7" fmla="*/ 6 h 102"/>
                <a:gd name="T8" fmla="*/ 0 w 110"/>
                <a:gd name="T9" fmla="*/ 47 h 102"/>
                <a:gd name="T10" fmla="*/ 55 w 110"/>
                <a:gd name="T11" fmla="*/ 102 h 102"/>
                <a:gd name="T12" fmla="*/ 110 w 110"/>
                <a:gd name="T13" fmla="*/ 47 h 102"/>
                <a:gd name="T14" fmla="*/ 110 w 110"/>
                <a:gd name="T15" fmla="*/ 6 h 102"/>
                <a:gd name="T16" fmla="*/ 64 w 110"/>
                <a:gd name="T17" fmla="*/ 81 h 102"/>
                <a:gd name="T18" fmla="*/ 46 w 110"/>
                <a:gd name="T19" fmla="*/ 81 h 102"/>
                <a:gd name="T20" fmla="*/ 49 w 110"/>
                <a:gd name="T21" fmla="*/ 49 h 102"/>
                <a:gd name="T22" fmla="*/ 42 w 110"/>
                <a:gd name="T23" fmla="*/ 38 h 102"/>
                <a:gd name="T24" fmla="*/ 55 w 110"/>
                <a:gd name="T25" fmla="*/ 25 h 102"/>
                <a:gd name="T26" fmla="*/ 68 w 110"/>
                <a:gd name="T27" fmla="*/ 38 h 102"/>
                <a:gd name="T28" fmla="*/ 61 w 110"/>
                <a:gd name="T29" fmla="*/ 49 h 102"/>
                <a:gd name="T30" fmla="*/ 64 w 110"/>
                <a:gd name="T31" fmla="*/ 81 h 10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0" h="102">
                  <a:moveTo>
                    <a:pt x="110" y="6"/>
                  </a:moveTo>
                  <a:cubicBezTo>
                    <a:pt x="110" y="4"/>
                    <a:pt x="109" y="2"/>
                    <a:pt x="107" y="0"/>
                  </a:cubicBezTo>
                  <a:cubicBezTo>
                    <a:pt x="2" y="0"/>
                    <a:pt x="2" y="0"/>
                    <a:pt x="2" y="0"/>
                  </a:cubicBezTo>
                  <a:cubicBezTo>
                    <a:pt x="1" y="2"/>
                    <a:pt x="0" y="4"/>
                    <a:pt x="0" y="6"/>
                  </a:cubicBezTo>
                  <a:cubicBezTo>
                    <a:pt x="0" y="47"/>
                    <a:pt x="0" y="47"/>
                    <a:pt x="0" y="47"/>
                  </a:cubicBezTo>
                  <a:cubicBezTo>
                    <a:pt x="0" y="77"/>
                    <a:pt x="24" y="102"/>
                    <a:pt x="55" y="102"/>
                  </a:cubicBezTo>
                  <a:cubicBezTo>
                    <a:pt x="85" y="102"/>
                    <a:pt x="110" y="77"/>
                    <a:pt x="110" y="47"/>
                  </a:cubicBezTo>
                  <a:lnTo>
                    <a:pt x="110" y="6"/>
                  </a:lnTo>
                  <a:close/>
                  <a:moveTo>
                    <a:pt x="64" y="81"/>
                  </a:moveTo>
                  <a:cubicBezTo>
                    <a:pt x="46" y="81"/>
                    <a:pt x="46" y="81"/>
                    <a:pt x="46" y="81"/>
                  </a:cubicBezTo>
                  <a:cubicBezTo>
                    <a:pt x="49" y="49"/>
                    <a:pt x="49" y="49"/>
                    <a:pt x="49" y="49"/>
                  </a:cubicBezTo>
                  <a:cubicBezTo>
                    <a:pt x="45" y="47"/>
                    <a:pt x="42" y="43"/>
                    <a:pt x="42" y="38"/>
                  </a:cubicBezTo>
                  <a:cubicBezTo>
                    <a:pt x="42" y="31"/>
                    <a:pt x="48" y="25"/>
                    <a:pt x="55" y="25"/>
                  </a:cubicBezTo>
                  <a:cubicBezTo>
                    <a:pt x="62" y="25"/>
                    <a:pt x="68" y="31"/>
                    <a:pt x="68" y="38"/>
                  </a:cubicBezTo>
                  <a:cubicBezTo>
                    <a:pt x="68" y="43"/>
                    <a:pt x="65" y="47"/>
                    <a:pt x="61" y="49"/>
                  </a:cubicBezTo>
                  <a:lnTo>
                    <a:pt x="64" y="81"/>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p>
          </p:txBody>
        </p:sp>
        <p:sp>
          <p:nvSpPr>
            <p:cNvPr id="36" name="Freeform 28">
              <a:extLst>
                <a:ext uri="{FF2B5EF4-FFF2-40B4-BE49-F238E27FC236}">
                  <a16:creationId xmlns:a16="http://schemas.microsoft.com/office/drawing/2014/main" id="{26FB295B-4E38-41A7-B3AF-7007599A0CC4}"/>
                </a:ext>
              </a:extLst>
            </p:cNvPr>
            <p:cNvSpPr>
              <a:spLocks noChangeAspect="1"/>
            </p:cNvSpPr>
            <p:nvPr/>
          </p:nvSpPr>
          <p:spPr bwMode="auto">
            <a:xfrm>
              <a:off x="2709898" y="4081326"/>
              <a:ext cx="150813" cy="119063"/>
            </a:xfrm>
            <a:custGeom>
              <a:avLst/>
              <a:gdLst>
                <a:gd name="T0" fmla="*/ 20 w 90"/>
                <a:gd name="T1" fmla="*/ 44 h 71"/>
                <a:gd name="T2" fmla="*/ 45 w 90"/>
                <a:gd name="T3" fmla="*/ 19 h 71"/>
                <a:gd name="T4" fmla="*/ 70 w 90"/>
                <a:gd name="T5" fmla="*/ 44 h 71"/>
                <a:gd name="T6" fmla="*/ 70 w 90"/>
                <a:gd name="T7" fmla="*/ 71 h 71"/>
                <a:gd name="T8" fmla="*/ 90 w 90"/>
                <a:gd name="T9" fmla="*/ 71 h 71"/>
                <a:gd name="T10" fmla="*/ 90 w 90"/>
                <a:gd name="T11" fmla="*/ 45 h 71"/>
                <a:gd name="T12" fmla="*/ 45 w 90"/>
                <a:gd name="T13" fmla="*/ 0 h 71"/>
                <a:gd name="T14" fmla="*/ 0 w 90"/>
                <a:gd name="T15" fmla="*/ 45 h 71"/>
                <a:gd name="T16" fmla="*/ 0 w 90"/>
                <a:gd name="T17" fmla="*/ 71 h 71"/>
                <a:gd name="T18" fmla="*/ 20 w 90"/>
                <a:gd name="T19" fmla="*/ 71 h 71"/>
                <a:gd name="T20" fmla="*/ 20 w 90"/>
                <a:gd name="T21" fmla="*/ 44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0" h="71">
                  <a:moveTo>
                    <a:pt x="20" y="44"/>
                  </a:moveTo>
                  <a:cubicBezTo>
                    <a:pt x="20" y="31"/>
                    <a:pt x="31" y="19"/>
                    <a:pt x="45" y="19"/>
                  </a:cubicBezTo>
                  <a:cubicBezTo>
                    <a:pt x="59" y="19"/>
                    <a:pt x="70" y="31"/>
                    <a:pt x="70" y="44"/>
                  </a:cubicBezTo>
                  <a:cubicBezTo>
                    <a:pt x="70" y="71"/>
                    <a:pt x="70" y="71"/>
                    <a:pt x="70" y="71"/>
                  </a:cubicBezTo>
                  <a:cubicBezTo>
                    <a:pt x="90" y="71"/>
                    <a:pt x="90" y="71"/>
                    <a:pt x="90" y="71"/>
                  </a:cubicBezTo>
                  <a:cubicBezTo>
                    <a:pt x="90" y="45"/>
                    <a:pt x="90" y="45"/>
                    <a:pt x="90" y="45"/>
                  </a:cubicBezTo>
                  <a:cubicBezTo>
                    <a:pt x="90" y="20"/>
                    <a:pt x="70" y="0"/>
                    <a:pt x="45" y="0"/>
                  </a:cubicBezTo>
                  <a:cubicBezTo>
                    <a:pt x="20" y="0"/>
                    <a:pt x="0" y="20"/>
                    <a:pt x="0" y="45"/>
                  </a:cubicBezTo>
                  <a:cubicBezTo>
                    <a:pt x="0" y="71"/>
                    <a:pt x="0" y="71"/>
                    <a:pt x="0" y="71"/>
                  </a:cubicBezTo>
                  <a:cubicBezTo>
                    <a:pt x="20" y="71"/>
                    <a:pt x="20" y="71"/>
                    <a:pt x="20" y="71"/>
                  </a:cubicBezTo>
                  <a:lnTo>
                    <a:pt x="20" y="44"/>
                  </a:lnTo>
                  <a:close/>
                </a:path>
              </a:pathLst>
            </a:custGeom>
            <a:grpFill/>
            <a:ln w="9525">
              <a:noFill/>
              <a:round/>
              <a:headEnd/>
              <a:tailEnd/>
            </a:ln>
          </p:spPr>
          <p:txBody>
            <a:bodyPr vert="horz" wrap="square" lIns="68580" tIns="34290" rIns="68580" bIns="34290" numCol="1" anchor="t" anchorCtr="0" compatLnSpc="1">
              <a:prstTxWarp prst="textNoShape">
                <a:avLst/>
              </a:prstTxWarp>
            </a:bodyPr>
            <a:lstStyle/>
            <a:p>
              <a:endParaRPr lang="en-US" sz="1350" dirty="0"/>
            </a:p>
          </p:txBody>
        </p:sp>
      </p:grpSp>
    </p:spTree>
    <p:extLst>
      <p:ext uri="{BB962C8B-B14F-4D97-AF65-F5344CB8AC3E}">
        <p14:creationId xmlns:p14="http://schemas.microsoft.com/office/powerpoint/2010/main" val="18398933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Might It Mean For Various Industries?</a:t>
            </a:r>
            <a:endParaRPr lang="fr-CA" dirty="0"/>
          </a:p>
        </p:txBody>
      </p:sp>
      <p:sp>
        <p:nvSpPr>
          <p:cNvPr id="4" name="Footer Placeholder 3"/>
          <p:cNvSpPr>
            <a:spLocks noGrp="1"/>
          </p:cNvSpPr>
          <p:nvPr>
            <p:ph type="ftr" sz="quarter" idx="11"/>
          </p:nvPr>
        </p:nvSpPr>
        <p:spPr/>
        <p:txBody>
          <a:bodyPr/>
          <a:lstStyle/>
          <a:p>
            <a:r>
              <a:rPr lang="en-US"/>
              <a:t>ADVISOR USE ONLY</a:t>
            </a:r>
            <a:endParaRPr lang="en-US" dirty="0"/>
          </a:p>
        </p:txBody>
      </p:sp>
      <p:grpSp>
        <p:nvGrpSpPr>
          <p:cNvPr id="5" name="Group 38">
            <a:extLst>
              <a:ext uri="{FF2B5EF4-FFF2-40B4-BE49-F238E27FC236}">
                <a16:creationId xmlns:a16="http://schemas.microsoft.com/office/drawing/2014/main" id="{4D646AFC-6619-4EE5-899E-AB2A75460B1A}"/>
              </a:ext>
            </a:extLst>
          </p:cNvPr>
          <p:cNvGrpSpPr/>
          <p:nvPr/>
        </p:nvGrpSpPr>
        <p:grpSpPr>
          <a:xfrm>
            <a:off x="634582" y="1362003"/>
            <a:ext cx="3874553" cy="816221"/>
            <a:chOff x="644107" y="1330751"/>
            <a:chExt cx="3874553" cy="816221"/>
          </a:xfrm>
          <a:solidFill>
            <a:schemeClr val="tx2">
              <a:lumMod val="75000"/>
            </a:schemeClr>
          </a:solidFill>
        </p:grpSpPr>
        <p:sp>
          <p:nvSpPr>
            <p:cNvPr id="6" name="Rounded Rectangle 37">
              <a:extLst>
                <a:ext uri="{FF2B5EF4-FFF2-40B4-BE49-F238E27FC236}">
                  <a16:creationId xmlns:a16="http://schemas.microsoft.com/office/drawing/2014/main" id="{6021740C-D3B1-48CB-A239-6759D9953A96}"/>
                </a:ext>
              </a:extLst>
            </p:cNvPr>
            <p:cNvSpPr/>
            <p:nvPr/>
          </p:nvSpPr>
          <p:spPr>
            <a:xfrm>
              <a:off x="644107" y="1384863"/>
              <a:ext cx="3725972" cy="7621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Rounded Rectangle 32">
              <a:extLst>
                <a:ext uri="{FF2B5EF4-FFF2-40B4-BE49-F238E27FC236}">
                  <a16:creationId xmlns:a16="http://schemas.microsoft.com/office/drawing/2014/main" id="{5831973E-355E-4A8C-AFEA-682926B3B136}"/>
                </a:ext>
              </a:extLst>
            </p:cNvPr>
            <p:cNvSpPr/>
            <p:nvPr/>
          </p:nvSpPr>
          <p:spPr>
            <a:xfrm>
              <a:off x="644107" y="1330751"/>
              <a:ext cx="3725972" cy="7621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Isosceles Triangle 7">
              <a:extLst>
                <a:ext uri="{FF2B5EF4-FFF2-40B4-BE49-F238E27FC236}">
                  <a16:creationId xmlns:a16="http://schemas.microsoft.com/office/drawing/2014/main" id="{83621DE7-7EFF-4232-A9AE-DBC14B883C4D}"/>
                </a:ext>
              </a:extLst>
            </p:cNvPr>
            <p:cNvSpPr/>
            <p:nvPr/>
          </p:nvSpPr>
          <p:spPr>
            <a:xfrm rot="5400000">
              <a:off x="4322531" y="1607670"/>
              <a:ext cx="183987" cy="2082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9" name="Group 38">
            <a:extLst>
              <a:ext uri="{FF2B5EF4-FFF2-40B4-BE49-F238E27FC236}">
                <a16:creationId xmlns:a16="http://schemas.microsoft.com/office/drawing/2014/main" id="{FCAA1981-FA9F-497A-B867-C7D7F1D034CD}"/>
              </a:ext>
            </a:extLst>
          </p:cNvPr>
          <p:cNvGrpSpPr/>
          <p:nvPr/>
        </p:nvGrpSpPr>
        <p:grpSpPr>
          <a:xfrm>
            <a:off x="1484210" y="1543455"/>
            <a:ext cx="2621651" cy="399897"/>
            <a:chOff x="885153" y="1479558"/>
            <a:chExt cx="2621651" cy="247808"/>
          </a:xfrm>
        </p:grpSpPr>
        <p:sp>
          <p:nvSpPr>
            <p:cNvPr id="10" name="TextBox 9">
              <a:extLst>
                <a:ext uri="{FF2B5EF4-FFF2-40B4-BE49-F238E27FC236}">
                  <a16:creationId xmlns:a16="http://schemas.microsoft.com/office/drawing/2014/main" id="{0FF2141A-8485-4B48-A8A0-C05BA409C11E}"/>
                </a:ext>
              </a:extLst>
            </p:cNvPr>
            <p:cNvSpPr txBox="1"/>
            <p:nvPr/>
          </p:nvSpPr>
          <p:spPr>
            <a:xfrm>
              <a:off x="885153" y="1479558"/>
              <a:ext cx="607539" cy="133506"/>
            </a:xfrm>
            <a:prstGeom prst="rect">
              <a:avLst/>
            </a:prstGeom>
            <a:noFill/>
          </p:spPr>
          <p:txBody>
            <a:bodyPr wrap="none" lIns="0" tIns="0" rIns="0" bIns="0" rtlCol="0" anchor="ctr">
              <a:spAutoFit/>
            </a:bodyPr>
            <a:lstStyle/>
            <a:p>
              <a:r>
                <a:rPr lang="en-US" sz="1400" b="1" baseline="0" dirty="0">
                  <a:solidFill>
                    <a:schemeClr val="bg1"/>
                  </a:solidFill>
                  <a:latin typeface="+mj-lt"/>
                </a:rPr>
                <a:t>Energy</a:t>
              </a:r>
            </a:p>
          </p:txBody>
        </p:sp>
        <p:sp>
          <p:nvSpPr>
            <p:cNvPr id="11" name="TextBox 10">
              <a:extLst>
                <a:ext uri="{FF2B5EF4-FFF2-40B4-BE49-F238E27FC236}">
                  <a16:creationId xmlns:a16="http://schemas.microsoft.com/office/drawing/2014/main" id="{2A2D2849-D2FC-4568-BA22-C64EFCA696FB}"/>
                </a:ext>
              </a:extLst>
            </p:cNvPr>
            <p:cNvSpPr txBox="1"/>
            <p:nvPr/>
          </p:nvSpPr>
          <p:spPr>
            <a:xfrm>
              <a:off x="915417" y="1632005"/>
              <a:ext cx="2591387" cy="95361"/>
            </a:xfrm>
            <a:prstGeom prst="rect">
              <a:avLst/>
            </a:prstGeom>
            <a:noFill/>
          </p:spPr>
          <p:txBody>
            <a:bodyPr wrap="square" lIns="0" tIns="0" rIns="0" bIns="0" rtlCol="0" anchor="t">
              <a:spAutoFit/>
            </a:bodyPr>
            <a:lstStyle/>
            <a:p>
              <a:pPr lvl="0" defTabSz="914400">
                <a:spcBef>
                  <a:spcPct val="20000"/>
                </a:spcBef>
                <a:defRPr/>
              </a:pPr>
              <a:r>
                <a:rPr lang="en-US" baseline="0" dirty="0">
                  <a:solidFill>
                    <a:schemeClr val="bg1"/>
                  </a:solidFill>
                </a:rPr>
                <a:t>Low demand for oil</a:t>
              </a:r>
            </a:p>
          </p:txBody>
        </p:sp>
      </p:grpSp>
      <p:cxnSp>
        <p:nvCxnSpPr>
          <p:cNvPr id="12" name="Straight Connector 11">
            <a:extLst>
              <a:ext uri="{FF2B5EF4-FFF2-40B4-BE49-F238E27FC236}">
                <a16:creationId xmlns:a16="http://schemas.microsoft.com/office/drawing/2014/main" id="{743BA128-E0B2-4613-B25F-EA44A20AC693}"/>
              </a:ext>
            </a:extLst>
          </p:cNvPr>
          <p:cNvCxnSpPr>
            <a:cxnSpLocks/>
          </p:cNvCxnSpPr>
          <p:nvPr/>
        </p:nvCxnSpPr>
        <p:spPr>
          <a:xfrm flipV="1">
            <a:off x="4562475" y="1019648"/>
            <a:ext cx="0" cy="3828577"/>
          </a:xfrm>
          <a:prstGeom prst="line">
            <a:avLst/>
          </a:prstGeom>
          <a:ln w="19050">
            <a:solidFill>
              <a:schemeClr val="bg1">
                <a:lumMod val="75000"/>
              </a:schemeClr>
            </a:solidFill>
            <a:prstDash val="sysDot"/>
            <a:headEnd type="diamond"/>
            <a:tailEnd type="diamond"/>
          </a:ln>
        </p:spPr>
        <p:style>
          <a:lnRef idx="1">
            <a:schemeClr val="accent1"/>
          </a:lnRef>
          <a:fillRef idx="0">
            <a:schemeClr val="accent1"/>
          </a:fillRef>
          <a:effectRef idx="0">
            <a:schemeClr val="accent1"/>
          </a:effectRef>
          <a:fontRef idx="minor">
            <a:schemeClr val="tx1"/>
          </a:fontRef>
        </p:style>
      </p:cxnSp>
      <p:grpSp>
        <p:nvGrpSpPr>
          <p:cNvPr id="13" name="Group 47">
            <a:extLst>
              <a:ext uri="{FF2B5EF4-FFF2-40B4-BE49-F238E27FC236}">
                <a16:creationId xmlns:a16="http://schemas.microsoft.com/office/drawing/2014/main" id="{191B22DD-D75E-49D2-BB9D-CB85DE028132}"/>
              </a:ext>
            </a:extLst>
          </p:cNvPr>
          <p:cNvGrpSpPr/>
          <p:nvPr/>
        </p:nvGrpSpPr>
        <p:grpSpPr>
          <a:xfrm>
            <a:off x="634582" y="2418923"/>
            <a:ext cx="3874553" cy="816221"/>
            <a:chOff x="644107" y="1330751"/>
            <a:chExt cx="3874553" cy="816221"/>
          </a:xfrm>
          <a:solidFill>
            <a:schemeClr val="bg2">
              <a:lumMod val="50000"/>
            </a:schemeClr>
          </a:solidFill>
        </p:grpSpPr>
        <p:sp>
          <p:nvSpPr>
            <p:cNvPr id="14" name="Rounded Rectangle 48">
              <a:extLst>
                <a:ext uri="{FF2B5EF4-FFF2-40B4-BE49-F238E27FC236}">
                  <a16:creationId xmlns:a16="http://schemas.microsoft.com/office/drawing/2014/main" id="{AA0B0A89-6663-425B-ADEB-3964DEBE949A}"/>
                </a:ext>
              </a:extLst>
            </p:cNvPr>
            <p:cNvSpPr/>
            <p:nvPr/>
          </p:nvSpPr>
          <p:spPr>
            <a:xfrm>
              <a:off x="644107" y="1384863"/>
              <a:ext cx="3725972" cy="7621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Rounded Rectangle 49">
              <a:extLst>
                <a:ext uri="{FF2B5EF4-FFF2-40B4-BE49-F238E27FC236}">
                  <a16:creationId xmlns:a16="http://schemas.microsoft.com/office/drawing/2014/main" id="{827BB1D8-8A11-4062-A36B-5E7ED15B67E7}"/>
                </a:ext>
              </a:extLst>
            </p:cNvPr>
            <p:cNvSpPr/>
            <p:nvPr/>
          </p:nvSpPr>
          <p:spPr>
            <a:xfrm>
              <a:off x="644107" y="1330751"/>
              <a:ext cx="3725972" cy="7621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Isosceles Triangle 15">
              <a:extLst>
                <a:ext uri="{FF2B5EF4-FFF2-40B4-BE49-F238E27FC236}">
                  <a16:creationId xmlns:a16="http://schemas.microsoft.com/office/drawing/2014/main" id="{32E08980-7F97-4200-B9D1-93F7BF22AC5B}"/>
                </a:ext>
              </a:extLst>
            </p:cNvPr>
            <p:cNvSpPr/>
            <p:nvPr/>
          </p:nvSpPr>
          <p:spPr>
            <a:xfrm rot="5400000">
              <a:off x="4322531" y="1607670"/>
              <a:ext cx="183987" cy="2082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7" name="Group 38">
            <a:extLst>
              <a:ext uri="{FF2B5EF4-FFF2-40B4-BE49-F238E27FC236}">
                <a16:creationId xmlns:a16="http://schemas.microsoft.com/office/drawing/2014/main" id="{F61CBB37-F69E-4CBA-A648-3BA7BBEE1830}"/>
              </a:ext>
            </a:extLst>
          </p:cNvPr>
          <p:cNvGrpSpPr/>
          <p:nvPr/>
        </p:nvGrpSpPr>
        <p:grpSpPr>
          <a:xfrm>
            <a:off x="1484210" y="2618216"/>
            <a:ext cx="2621652" cy="365011"/>
            <a:chOff x="885153" y="1438589"/>
            <a:chExt cx="2621652" cy="365011"/>
          </a:xfrm>
        </p:grpSpPr>
        <p:sp>
          <p:nvSpPr>
            <p:cNvPr id="18" name="TextBox 17">
              <a:extLst>
                <a:ext uri="{FF2B5EF4-FFF2-40B4-BE49-F238E27FC236}">
                  <a16:creationId xmlns:a16="http://schemas.microsoft.com/office/drawing/2014/main" id="{E1EED8E7-C15D-4D4C-8691-5237E9083DD6}"/>
                </a:ext>
              </a:extLst>
            </p:cNvPr>
            <p:cNvSpPr txBox="1"/>
            <p:nvPr/>
          </p:nvSpPr>
          <p:spPr>
            <a:xfrm>
              <a:off x="885153" y="1438589"/>
              <a:ext cx="915315" cy="215444"/>
            </a:xfrm>
            <a:prstGeom prst="rect">
              <a:avLst/>
            </a:prstGeom>
            <a:noFill/>
          </p:spPr>
          <p:txBody>
            <a:bodyPr wrap="none" lIns="0" tIns="0" rIns="0" bIns="0" rtlCol="0" anchor="ctr">
              <a:spAutoFit/>
            </a:bodyPr>
            <a:lstStyle/>
            <a:p>
              <a:r>
                <a:rPr lang="en-US" sz="1400" b="1" baseline="0" dirty="0">
                  <a:solidFill>
                    <a:schemeClr val="bg1"/>
                  </a:solidFill>
                </a:rPr>
                <a:t>Healthcare</a:t>
              </a:r>
            </a:p>
          </p:txBody>
        </p:sp>
        <p:sp>
          <p:nvSpPr>
            <p:cNvPr id="19" name="TextBox 18">
              <a:extLst>
                <a:ext uri="{FF2B5EF4-FFF2-40B4-BE49-F238E27FC236}">
                  <a16:creationId xmlns:a16="http://schemas.microsoft.com/office/drawing/2014/main" id="{FD6ABDE2-6F64-4D06-9025-E50503C6C9E2}"/>
                </a:ext>
              </a:extLst>
            </p:cNvPr>
            <p:cNvSpPr txBox="1"/>
            <p:nvPr/>
          </p:nvSpPr>
          <p:spPr>
            <a:xfrm>
              <a:off x="885153" y="1649712"/>
              <a:ext cx="2621652" cy="153888"/>
            </a:xfrm>
            <a:prstGeom prst="rect">
              <a:avLst/>
            </a:prstGeom>
            <a:noFill/>
          </p:spPr>
          <p:txBody>
            <a:bodyPr wrap="square" lIns="0" tIns="0" rIns="0" bIns="0" rtlCol="0" anchor="t">
              <a:spAutoFit/>
            </a:bodyPr>
            <a:lstStyle/>
            <a:p>
              <a:pPr lvl="0" defTabSz="914400">
                <a:spcBef>
                  <a:spcPct val="20000"/>
                </a:spcBef>
                <a:defRPr/>
              </a:pPr>
              <a:r>
                <a:rPr lang="en-US" sz="1000" baseline="0" dirty="0">
                  <a:solidFill>
                    <a:schemeClr val="bg1"/>
                  </a:solidFill>
                </a:rPr>
                <a:t>Higher demand for basic medical products</a:t>
              </a:r>
            </a:p>
          </p:txBody>
        </p:sp>
      </p:grpSp>
      <p:grpSp>
        <p:nvGrpSpPr>
          <p:cNvPr id="20" name="Group 55">
            <a:extLst>
              <a:ext uri="{FF2B5EF4-FFF2-40B4-BE49-F238E27FC236}">
                <a16:creationId xmlns:a16="http://schemas.microsoft.com/office/drawing/2014/main" id="{919799E2-3405-4C14-AC90-9998ECF23C64}"/>
              </a:ext>
            </a:extLst>
          </p:cNvPr>
          <p:cNvGrpSpPr/>
          <p:nvPr/>
        </p:nvGrpSpPr>
        <p:grpSpPr>
          <a:xfrm>
            <a:off x="634582" y="3483739"/>
            <a:ext cx="3874553" cy="816221"/>
            <a:chOff x="644107" y="1330751"/>
            <a:chExt cx="3874553" cy="816221"/>
          </a:xfrm>
          <a:solidFill>
            <a:schemeClr val="bg2">
              <a:lumMod val="90000"/>
            </a:schemeClr>
          </a:solidFill>
        </p:grpSpPr>
        <p:sp>
          <p:nvSpPr>
            <p:cNvPr id="21" name="Rounded Rectangle 59">
              <a:extLst>
                <a:ext uri="{FF2B5EF4-FFF2-40B4-BE49-F238E27FC236}">
                  <a16:creationId xmlns:a16="http://schemas.microsoft.com/office/drawing/2014/main" id="{961A04E7-CF16-4443-9A70-4703DAE55460}"/>
                </a:ext>
              </a:extLst>
            </p:cNvPr>
            <p:cNvSpPr/>
            <p:nvPr/>
          </p:nvSpPr>
          <p:spPr>
            <a:xfrm>
              <a:off x="644107" y="1384863"/>
              <a:ext cx="3725972" cy="7621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ounded Rectangle 63">
              <a:extLst>
                <a:ext uri="{FF2B5EF4-FFF2-40B4-BE49-F238E27FC236}">
                  <a16:creationId xmlns:a16="http://schemas.microsoft.com/office/drawing/2014/main" id="{0A522B92-564E-4764-9062-05BF07F5EBE3}"/>
                </a:ext>
              </a:extLst>
            </p:cNvPr>
            <p:cNvSpPr/>
            <p:nvPr/>
          </p:nvSpPr>
          <p:spPr>
            <a:xfrm>
              <a:off x="644107" y="1330751"/>
              <a:ext cx="3725972" cy="7621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Isosceles Triangle 22">
              <a:extLst>
                <a:ext uri="{FF2B5EF4-FFF2-40B4-BE49-F238E27FC236}">
                  <a16:creationId xmlns:a16="http://schemas.microsoft.com/office/drawing/2014/main" id="{DF70DE3C-274D-4448-9B83-E184B35BB304}"/>
                </a:ext>
              </a:extLst>
            </p:cNvPr>
            <p:cNvSpPr/>
            <p:nvPr/>
          </p:nvSpPr>
          <p:spPr>
            <a:xfrm rot="5400000">
              <a:off x="4322531" y="1607670"/>
              <a:ext cx="183987" cy="2082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38">
            <a:extLst>
              <a:ext uri="{FF2B5EF4-FFF2-40B4-BE49-F238E27FC236}">
                <a16:creationId xmlns:a16="http://schemas.microsoft.com/office/drawing/2014/main" id="{8F936831-7A87-4ADA-81C7-B8FF50A9AF41}"/>
              </a:ext>
            </a:extLst>
          </p:cNvPr>
          <p:cNvGrpSpPr/>
          <p:nvPr/>
        </p:nvGrpSpPr>
        <p:grpSpPr>
          <a:xfrm>
            <a:off x="1484210" y="3679388"/>
            <a:ext cx="2621652" cy="365011"/>
            <a:chOff x="885153" y="1438589"/>
            <a:chExt cx="2621652" cy="365011"/>
          </a:xfrm>
        </p:grpSpPr>
        <p:sp>
          <p:nvSpPr>
            <p:cNvPr id="25" name="TextBox 24">
              <a:extLst>
                <a:ext uri="{FF2B5EF4-FFF2-40B4-BE49-F238E27FC236}">
                  <a16:creationId xmlns:a16="http://schemas.microsoft.com/office/drawing/2014/main" id="{82D07387-954B-4601-9EC3-749DDE25E78B}"/>
                </a:ext>
              </a:extLst>
            </p:cNvPr>
            <p:cNvSpPr txBox="1"/>
            <p:nvPr/>
          </p:nvSpPr>
          <p:spPr>
            <a:xfrm>
              <a:off x="885153" y="1438589"/>
              <a:ext cx="775853" cy="215444"/>
            </a:xfrm>
            <a:prstGeom prst="rect">
              <a:avLst/>
            </a:prstGeom>
            <a:noFill/>
          </p:spPr>
          <p:txBody>
            <a:bodyPr wrap="none" lIns="0" tIns="0" rIns="0" bIns="0" rtlCol="0" anchor="ctr">
              <a:spAutoFit/>
            </a:bodyPr>
            <a:lstStyle/>
            <a:p>
              <a:r>
                <a:rPr lang="en-US" sz="1400" b="1" baseline="0" dirty="0">
                  <a:solidFill>
                    <a:schemeClr val="bg1"/>
                  </a:solidFill>
                </a:rPr>
                <a:t>Materials</a:t>
              </a:r>
            </a:p>
          </p:txBody>
        </p:sp>
        <p:sp>
          <p:nvSpPr>
            <p:cNvPr id="26" name="TextBox 25">
              <a:extLst>
                <a:ext uri="{FF2B5EF4-FFF2-40B4-BE49-F238E27FC236}">
                  <a16:creationId xmlns:a16="http://schemas.microsoft.com/office/drawing/2014/main" id="{20AEA378-B70C-4D23-84C1-75C035C79523}"/>
                </a:ext>
              </a:extLst>
            </p:cNvPr>
            <p:cNvSpPr txBox="1"/>
            <p:nvPr/>
          </p:nvSpPr>
          <p:spPr>
            <a:xfrm>
              <a:off x="885153" y="1649712"/>
              <a:ext cx="2621652" cy="153888"/>
            </a:xfrm>
            <a:prstGeom prst="rect">
              <a:avLst/>
            </a:prstGeom>
            <a:noFill/>
          </p:spPr>
          <p:txBody>
            <a:bodyPr wrap="square" lIns="0" tIns="0" rIns="0" bIns="0" rtlCol="0" anchor="t">
              <a:spAutoFit/>
            </a:bodyPr>
            <a:lstStyle/>
            <a:p>
              <a:pPr lvl="0"/>
              <a:r>
                <a:rPr lang="en-CA" baseline="0" dirty="0"/>
                <a:t>Inflation and higher prices in Gold /Silver</a:t>
              </a:r>
              <a:endParaRPr lang="fr-CA" baseline="0" dirty="0"/>
            </a:p>
          </p:txBody>
        </p:sp>
      </p:grpSp>
      <p:grpSp>
        <p:nvGrpSpPr>
          <p:cNvPr id="27" name="Group 73">
            <a:extLst>
              <a:ext uri="{FF2B5EF4-FFF2-40B4-BE49-F238E27FC236}">
                <a16:creationId xmlns:a16="http://schemas.microsoft.com/office/drawing/2014/main" id="{1DEB1896-005C-41ED-8A7F-C8DCB3262974}"/>
              </a:ext>
            </a:extLst>
          </p:cNvPr>
          <p:cNvGrpSpPr/>
          <p:nvPr/>
        </p:nvGrpSpPr>
        <p:grpSpPr>
          <a:xfrm flipH="1">
            <a:off x="4615180" y="1362003"/>
            <a:ext cx="3874553" cy="816221"/>
            <a:chOff x="644107" y="1330751"/>
            <a:chExt cx="3874553" cy="816221"/>
          </a:xfrm>
        </p:grpSpPr>
        <p:sp>
          <p:nvSpPr>
            <p:cNvPr id="28" name="Rounded Rectangle 74">
              <a:extLst>
                <a:ext uri="{FF2B5EF4-FFF2-40B4-BE49-F238E27FC236}">
                  <a16:creationId xmlns:a16="http://schemas.microsoft.com/office/drawing/2014/main" id="{75CF3CF2-CAF0-45E4-A8E7-A3E9148C3246}"/>
                </a:ext>
              </a:extLst>
            </p:cNvPr>
            <p:cNvSpPr/>
            <p:nvPr/>
          </p:nvSpPr>
          <p:spPr>
            <a:xfrm>
              <a:off x="644107" y="1384863"/>
              <a:ext cx="3725972" cy="762109"/>
            </a:xfrm>
            <a:prstGeom prst="roundRect">
              <a:avLst>
                <a:gd name="adj" fmla="val 50000"/>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ounded Rectangle 75">
              <a:extLst>
                <a:ext uri="{FF2B5EF4-FFF2-40B4-BE49-F238E27FC236}">
                  <a16:creationId xmlns:a16="http://schemas.microsoft.com/office/drawing/2014/main" id="{580B3BC3-8EC4-45EE-8AC4-DF74F9359CAA}"/>
                </a:ext>
              </a:extLst>
            </p:cNvPr>
            <p:cNvSpPr/>
            <p:nvPr/>
          </p:nvSpPr>
          <p:spPr>
            <a:xfrm>
              <a:off x="644107" y="1330751"/>
              <a:ext cx="3725972" cy="762109"/>
            </a:xfrm>
            <a:prstGeom prst="roundRect">
              <a:avLst>
                <a:gd name="adj" fmla="val 50000"/>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Isosceles Triangle 29">
              <a:extLst>
                <a:ext uri="{FF2B5EF4-FFF2-40B4-BE49-F238E27FC236}">
                  <a16:creationId xmlns:a16="http://schemas.microsoft.com/office/drawing/2014/main" id="{A9FE8040-5D14-4D27-A294-6F52B7965132}"/>
                </a:ext>
              </a:extLst>
            </p:cNvPr>
            <p:cNvSpPr/>
            <p:nvPr/>
          </p:nvSpPr>
          <p:spPr>
            <a:xfrm rot="5400000">
              <a:off x="4322531" y="1607670"/>
              <a:ext cx="183987" cy="208271"/>
            </a:xfrm>
            <a:prstGeom prst="triangle">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1" name="Group 38">
            <a:extLst>
              <a:ext uri="{FF2B5EF4-FFF2-40B4-BE49-F238E27FC236}">
                <a16:creationId xmlns:a16="http://schemas.microsoft.com/office/drawing/2014/main" id="{13EACAAC-395B-4ADA-87E6-435A90B28C77}"/>
              </a:ext>
            </a:extLst>
          </p:cNvPr>
          <p:cNvGrpSpPr/>
          <p:nvPr/>
        </p:nvGrpSpPr>
        <p:grpSpPr>
          <a:xfrm flipH="1">
            <a:off x="5076036" y="1481254"/>
            <a:ext cx="2621652" cy="518900"/>
            <a:chOff x="885153" y="1438589"/>
            <a:chExt cx="2621652" cy="518900"/>
          </a:xfrm>
        </p:grpSpPr>
        <p:sp>
          <p:nvSpPr>
            <p:cNvPr id="32" name="TextBox 31">
              <a:extLst>
                <a:ext uri="{FF2B5EF4-FFF2-40B4-BE49-F238E27FC236}">
                  <a16:creationId xmlns:a16="http://schemas.microsoft.com/office/drawing/2014/main" id="{121D6F3A-CF7D-479E-A7ED-F1C99CA77C3B}"/>
                </a:ext>
              </a:extLst>
            </p:cNvPr>
            <p:cNvSpPr txBox="1"/>
            <p:nvPr/>
          </p:nvSpPr>
          <p:spPr>
            <a:xfrm>
              <a:off x="885153" y="1438589"/>
              <a:ext cx="1502014" cy="215444"/>
            </a:xfrm>
            <a:prstGeom prst="rect">
              <a:avLst/>
            </a:prstGeom>
            <a:noFill/>
          </p:spPr>
          <p:txBody>
            <a:bodyPr wrap="none" lIns="0" tIns="0" rIns="0" bIns="0" rtlCol="0" anchor="ctr">
              <a:spAutoFit/>
            </a:bodyPr>
            <a:lstStyle/>
            <a:p>
              <a:pPr algn="r"/>
              <a:r>
                <a:rPr lang="en-US" sz="1400" b="1" baseline="0" dirty="0">
                  <a:latin typeface="+mj-lt"/>
                </a:rPr>
                <a:t>Consumer Goods</a:t>
              </a:r>
              <a:endParaRPr lang="en-US" sz="1400" b="1" baseline="0" dirty="0">
                <a:solidFill>
                  <a:schemeClr val="bg1"/>
                </a:solidFill>
                <a:latin typeface="+mj-lt"/>
              </a:endParaRPr>
            </a:p>
          </p:txBody>
        </p:sp>
        <p:sp>
          <p:nvSpPr>
            <p:cNvPr id="33" name="TextBox 32">
              <a:extLst>
                <a:ext uri="{FF2B5EF4-FFF2-40B4-BE49-F238E27FC236}">
                  <a16:creationId xmlns:a16="http://schemas.microsoft.com/office/drawing/2014/main" id="{EEECD3A2-78C2-409A-977C-D157D3CCAC55}"/>
                </a:ext>
              </a:extLst>
            </p:cNvPr>
            <p:cNvSpPr txBox="1"/>
            <p:nvPr/>
          </p:nvSpPr>
          <p:spPr>
            <a:xfrm>
              <a:off x="885153" y="1649712"/>
              <a:ext cx="2621652" cy="307777"/>
            </a:xfrm>
            <a:prstGeom prst="rect">
              <a:avLst/>
            </a:prstGeom>
            <a:noFill/>
          </p:spPr>
          <p:txBody>
            <a:bodyPr wrap="square" lIns="0" tIns="0" rIns="0" bIns="0" rtlCol="0" anchor="t">
              <a:spAutoFit/>
            </a:bodyPr>
            <a:lstStyle/>
            <a:p>
              <a:pPr lvl="0" algn="r" defTabSz="914400">
                <a:spcBef>
                  <a:spcPct val="20000"/>
                </a:spcBef>
                <a:defRPr/>
              </a:pPr>
              <a:r>
                <a:rPr lang="en-US" sz="1000" baseline="0" dirty="0">
                  <a:solidFill>
                    <a:schemeClr val="bg1"/>
                  </a:solidFill>
                </a:rPr>
                <a:t>Higher demand for online stores; less demand fo</a:t>
              </a:r>
              <a:r>
                <a:rPr lang="en-US" baseline="0" dirty="0"/>
                <a:t>r brick and mortar business, and travel</a:t>
              </a:r>
              <a:r>
                <a:rPr lang="en-US" sz="1000" baseline="0" dirty="0">
                  <a:solidFill>
                    <a:schemeClr val="bg1"/>
                  </a:solidFill>
                </a:rPr>
                <a:t> </a:t>
              </a:r>
            </a:p>
          </p:txBody>
        </p:sp>
      </p:grpSp>
      <p:grpSp>
        <p:nvGrpSpPr>
          <p:cNvPr id="34" name="Group 81">
            <a:extLst>
              <a:ext uri="{FF2B5EF4-FFF2-40B4-BE49-F238E27FC236}">
                <a16:creationId xmlns:a16="http://schemas.microsoft.com/office/drawing/2014/main" id="{68DC4427-0B4E-456E-BBBE-7F38B1202EC2}"/>
              </a:ext>
            </a:extLst>
          </p:cNvPr>
          <p:cNvGrpSpPr/>
          <p:nvPr/>
        </p:nvGrpSpPr>
        <p:grpSpPr>
          <a:xfrm flipH="1">
            <a:off x="4615180" y="2418923"/>
            <a:ext cx="3874553" cy="816221"/>
            <a:chOff x="644107" y="1330751"/>
            <a:chExt cx="3874553" cy="816221"/>
          </a:xfrm>
        </p:grpSpPr>
        <p:sp>
          <p:nvSpPr>
            <p:cNvPr id="35" name="Rounded Rectangle 82">
              <a:extLst>
                <a:ext uri="{FF2B5EF4-FFF2-40B4-BE49-F238E27FC236}">
                  <a16:creationId xmlns:a16="http://schemas.microsoft.com/office/drawing/2014/main" id="{62A88172-D876-4B48-AEEB-E75A67DDA0F9}"/>
                </a:ext>
              </a:extLst>
            </p:cNvPr>
            <p:cNvSpPr/>
            <p:nvPr/>
          </p:nvSpPr>
          <p:spPr>
            <a:xfrm>
              <a:off x="644107" y="1384863"/>
              <a:ext cx="3725972" cy="762109"/>
            </a:xfrm>
            <a:prstGeom prst="roundRect">
              <a:avLst>
                <a:gd name="adj" fmla="val 5000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ounded Rectangle 83">
              <a:extLst>
                <a:ext uri="{FF2B5EF4-FFF2-40B4-BE49-F238E27FC236}">
                  <a16:creationId xmlns:a16="http://schemas.microsoft.com/office/drawing/2014/main" id="{835917C9-CC36-4E9A-810C-B1CDF7A83529}"/>
                </a:ext>
              </a:extLst>
            </p:cNvPr>
            <p:cNvSpPr/>
            <p:nvPr/>
          </p:nvSpPr>
          <p:spPr>
            <a:xfrm>
              <a:off x="644107" y="1330751"/>
              <a:ext cx="3725972" cy="762109"/>
            </a:xfrm>
            <a:prstGeom prst="roundRect">
              <a:avLst>
                <a:gd name="adj" fmla="val 50000"/>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Isosceles Triangle 36">
              <a:extLst>
                <a:ext uri="{FF2B5EF4-FFF2-40B4-BE49-F238E27FC236}">
                  <a16:creationId xmlns:a16="http://schemas.microsoft.com/office/drawing/2014/main" id="{AB000561-103A-451B-9931-DCD7A1EFF4A9}"/>
                </a:ext>
              </a:extLst>
            </p:cNvPr>
            <p:cNvSpPr/>
            <p:nvPr/>
          </p:nvSpPr>
          <p:spPr>
            <a:xfrm rot="5400000">
              <a:off x="4322531" y="1607670"/>
              <a:ext cx="183987" cy="208271"/>
            </a:xfrm>
            <a:prstGeom prst="triangle">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8" name="Group 38">
            <a:extLst>
              <a:ext uri="{FF2B5EF4-FFF2-40B4-BE49-F238E27FC236}">
                <a16:creationId xmlns:a16="http://schemas.microsoft.com/office/drawing/2014/main" id="{3A8FD5FF-1430-4922-A06C-3398A321B1C5}"/>
              </a:ext>
            </a:extLst>
          </p:cNvPr>
          <p:cNvGrpSpPr/>
          <p:nvPr/>
        </p:nvGrpSpPr>
        <p:grpSpPr>
          <a:xfrm flipH="1">
            <a:off x="4820910" y="2547699"/>
            <a:ext cx="2933927" cy="518900"/>
            <a:chOff x="828004" y="1438589"/>
            <a:chExt cx="2933927" cy="518900"/>
          </a:xfrm>
        </p:grpSpPr>
        <p:sp>
          <p:nvSpPr>
            <p:cNvPr id="39" name="TextBox 38">
              <a:extLst>
                <a:ext uri="{FF2B5EF4-FFF2-40B4-BE49-F238E27FC236}">
                  <a16:creationId xmlns:a16="http://schemas.microsoft.com/office/drawing/2014/main" id="{5CE58F07-416B-4CF3-87C2-219BD8B450DF}"/>
                </a:ext>
              </a:extLst>
            </p:cNvPr>
            <p:cNvSpPr txBox="1"/>
            <p:nvPr/>
          </p:nvSpPr>
          <p:spPr>
            <a:xfrm>
              <a:off x="885153" y="1438589"/>
              <a:ext cx="988540" cy="215444"/>
            </a:xfrm>
            <a:prstGeom prst="rect">
              <a:avLst/>
            </a:prstGeom>
            <a:noFill/>
          </p:spPr>
          <p:txBody>
            <a:bodyPr wrap="none" lIns="0" tIns="0" rIns="0" bIns="0" rtlCol="0" anchor="ctr">
              <a:spAutoFit/>
            </a:bodyPr>
            <a:lstStyle/>
            <a:p>
              <a:pPr algn="r"/>
              <a:r>
                <a:rPr lang="en-US" sz="1400" b="1" baseline="0" dirty="0">
                  <a:solidFill>
                    <a:schemeClr val="bg1"/>
                  </a:solidFill>
                </a:rPr>
                <a:t>Technology</a:t>
              </a:r>
            </a:p>
          </p:txBody>
        </p:sp>
        <p:sp>
          <p:nvSpPr>
            <p:cNvPr id="40" name="TextBox 39">
              <a:extLst>
                <a:ext uri="{FF2B5EF4-FFF2-40B4-BE49-F238E27FC236}">
                  <a16:creationId xmlns:a16="http://schemas.microsoft.com/office/drawing/2014/main" id="{002ADBA6-BAAB-46F4-8255-800223F78813}"/>
                </a:ext>
              </a:extLst>
            </p:cNvPr>
            <p:cNvSpPr txBox="1"/>
            <p:nvPr/>
          </p:nvSpPr>
          <p:spPr>
            <a:xfrm>
              <a:off x="828004" y="1649712"/>
              <a:ext cx="2933927" cy="307777"/>
            </a:xfrm>
            <a:prstGeom prst="rect">
              <a:avLst/>
            </a:prstGeom>
            <a:noFill/>
          </p:spPr>
          <p:txBody>
            <a:bodyPr wrap="square" lIns="0" tIns="0" rIns="0" bIns="0" rtlCol="0" anchor="t">
              <a:spAutoFit/>
            </a:bodyPr>
            <a:lstStyle/>
            <a:p>
              <a:pPr lvl="0" algn="r" defTabSz="914400">
                <a:spcBef>
                  <a:spcPct val="20000"/>
                </a:spcBef>
                <a:defRPr/>
              </a:pPr>
              <a:r>
                <a:rPr lang="en-US" sz="1000" baseline="0" dirty="0">
                  <a:solidFill>
                    <a:schemeClr val="bg1"/>
                  </a:solidFill>
                </a:rPr>
                <a:t>Increased demand for cloud and remote computing; higher demand for online entertainment</a:t>
              </a:r>
            </a:p>
          </p:txBody>
        </p:sp>
      </p:grpSp>
      <p:grpSp>
        <p:nvGrpSpPr>
          <p:cNvPr id="41" name="Group 89">
            <a:extLst>
              <a:ext uri="{FF2B5EF4-FFF2-40B4-BE49-F238E27FC236}">
                <a16:creationId xmlns:a16="http://schemas.microsoft.com/office/drawing/2014/main" id="{5D1DAD4E-1272-4B4F-8DF5-AC6CB97D86DE}"/>
              </a:ext>
            </a:extLst>
          </p:cNvPr>
          <p:cNvGrpSpPr/>
          <p:nvPr/>
        </p:nvGrpSpPr>
        <p:grpSpPr>
          <a:xfrm flipH="1">
            <a:off x="4615180" y="3483739"/>
            <a:ext cx="3874553" cy="816221"/>
            <a:chOff x="644107" y="1330751"/>
            <a:chExt cx="3874553" cy="816221"/>
          </a:xfrm>
          <a:solidFill>
            <a:schemeClr val="tx2"/>
          </a:solidFill>
        </p:grpSpPr>
        <p:sp>
          <p:nvSpPr>
            <p:cNvPr id="42" name="Rounded Rectangle 90">
              <a:extLst>
                <a:ext uri="{FF2B5EF4-FFF2-40B4-BE49-F238E27FC236}">
                  <a16:creationId xmlns:a16="http://schemas.microsoft.com/office/drawing/2014/main" id="{FCD3928F-A3C1-4D2B-A678-1A87D71E6EEC}"/>
                </a:ext>
              </a:extLst>
            </p:cNvPr>
            <p:cNvSpPr/>
            <p:nvPr/>
          </p:nvSpPr>
          <p:spPr>
            <a:xfrm>
              <a:off x="644107" y="1384863"/>
              <a:ext cx="3725972" cy="7621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ounded Rectangle 91">
              <a:extLst>
                <a:ext uri="{FF2B5EF4-FFF2-40B4-BE49-F238E27FC236}">
                  <a16:creationId xmlns:a16="http://schemas.microsoft.com/office/drawing/2014/main" id="{C941EE96-8FF9-4ECC-A28D-535417DAC993}"/>
                </a:ext>
              </a:extLst>
            </p:cNvPr>
            <p:cNvSpPr/>
            <p:nvPr/>
          </p:nvSpPr>
          <p:spPr>
            <a:xfrm>
              <a:off x="644107" y="1330751"/>
              <a:ext cx="3725972" cy="762109"/>
            </a:xfrm>
            <a:prstGeom prst="roundRect">
              <a:avLst>
                <a:gd name="adj" fmla="val 50000"/>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Isosceles Triangle 43">
              <a:extLst>
                <a:ext uri="{FF2B5EF4-FFF2-40B4-BE49-F238E27FC236}">
                  <a16:creationId xmlns:a16="http://schemas.microsoft.com/office/drawing/2014/main" id="{3600228D-FFF3-4C81-BC0E-B43E9ABD1DF4}"/>
                </a:ext>
              </a:extLst>
            </p:cNvPr>
            <p:cNvSpPr/>
            <p:nvPr/>
          </p:nvSpPr>
          <p:spPr>
            <a:xfrm rot="5400000">
              <a:off x="4322531" y="1607670"/>
              <a:ext cx="183987" cy="208271"/>
            </a:xfrm>
            <a:prstGeom prs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5" name="Group 38">
            <a:extLst>
              <a:ext uri="{FF2B5EF4-FFF2-40B4-BE49-F238E27FC236}">
                <a16:creationId xmlns:a16="http://schemas.microsoft.com/office/drawing/2014/main" id="{4652B37B-9FFE-4C31-B9E9-7B301D83DF19}"/>
              </a:ext>
            </a:extLst>
          </p:cNvPr>
          <p:cNvGrpSpPr/>
          <p:nvPr/>
        </p:nvGrpSpPr>
        <p:grpSpPr>
          <a:xfrm flipH="1">
            <a:off x="5076036" y="3688715"/>
            <a:ext cx="2621652" cy="365011"/>
            <a:chOff x="885153" y="1438589"/>
            <a:chExt cx="2621652" cy="365011"/>
          </a:xfrm>
        </p:grpSpPr>
        <p:sp>
          <p:nvSpPr>
            <p:cNvPr id="46" name="TextBox 45">
              <a:extLst>
                <a:ext uri="{FF2B5EF4-FFF2-40B4-BE49-F238E27FC236}">
                  <a16:creationId xmlns:a16="http://schemas.microsoft.com/office/drawing/2014/main" id="{48D382BC-B1CD-43EC-867C-3264E3A2BCC5}"/>
                </a:ext>
              </a:extLst>
            </p:cNvPr>
            <p:cNvSpPr txBox="1"/>
            <p:nvPr/>
          </p:nvSpPr>
          <p:spPr>
            <a:xfrm>
              <a:off x="885153" y="1438589"/>
              <a:ext cx="965009" cy="215444"/>
            </a:xfrm>
            <a:prstGeom prst="rect">
              <a:avLst/>
            </a:prstGeom>
            <a:noFill/>
          </p:spPr>
          <p:txBody>
            <a:bodyPr wrap="none" lIns="0" tIns="0" rIns="0" bIns="0" rtlCol="0" anchor="ctr">
              <a:spAutoFit/>
            </a:bodyPr>
            <a:lstStyle/>
            <a:p>
              <a:pPr algn="r"/>
              <a:r>
                <a:rPr lang="en-US" sz="1400" b="1" baseline="0" dirty="0">
                  <a:solidFill>
                    <a:schemeClr val="bg1"/>
                  </a:solidFill>
                </a:rPr>
                <a:t>Real Estate</a:t>
              </a:r>
            </a:p>
          </p:txBody>
        </p:sp>
        <p:sp>
          <p:nvSpPr>
            <p:cNvPr id="47" name="TextBox 46">
              <a:extLst>
                <a:ext uri="{FF2B5EF4-FFF2-40B4-BE49-F238E27FC236}">
                  <a16:creationId xmlns:a16="http://schemas.microsoft.com/office/drawing/2014/main" id="{76CD597D-91C8-4F34-B2EF-357F4A66A822}"/>
                </a:ext>
              </a:extLst>
            </p:cNvPr>
            <p:cNvSpPr txBox="1"/>
            <p:nvPr/>
          </p:nvSpPr>
          <p:spPr>
            <a:xfrm>
              <a:off x="885153" y="1649712"/>
              <a:ext cx="2621652" cy="153888"/>
            </a:xfrm>
            <a:prstGeom prst="rect">
              <a:avLst/>
            </a:prstGeom>
            <a:noFill/>
          </p:spPr>
          <p:txBody>
            <a:bodyPr wrap="square" lIns="0" tIns="0" rIns="0" bIns="0" rtlCol="0" anchor="t">
              <a:spAutoFit/>
            </a:bodyPr>
            <a:lstStyle/>
            <a:p>
              <a:pPr lvl="0" algn="r" defTabSz="914400">
                <a:spcBef>
                  <a:spcPct val="20000"/>
                </a:spcBef>
                <a:defRPr/>
              </a:pPr>
              <a:r>
                <a:rPr lang="en-US" sz="1000" baseline="0" dirty="0">
                  <a:solidFill>
                    <a:schemeClr val="bg1"/>
                  </a:solidFill>
                </a:rPr>
                <a:t>Less demand for commercial real estate</a:t>
              </a:r>
            </a:p>
          </p:txBody>
        </p:sp>
      </p:grpSp>
      <p:grpSp>
        <p:nvGrpSpPr>
          <p:cNvPr id="51" name="Group 50">
            <a:extLst>
              <a:ext uri="{FF2B5EF4-FFF2-40B4-BE49-F238E27FC236}">
                <a16:creationId xmlns:a16="http://schemas.microsoft.com/office/drawing/2014/main" id="{B1E335E0-8E92-4C94-9196-32B4A3AA704D}"/>
              </a:ext>
            </a:extLst>
          </p:cNvPr>
          <p:cNvGrpSpPr/>
          <p:nvPr/>
        </p:nvGrpSpPr>
        <p:grpSpPr>
          <a:xfrm>
            <a:off x="725666" y="3583563"/>
            <a:ext cx="579038" cy="562460"/>
            <a:chOff x="735191" y="3583563"/>
            <a:chExt cx="579038" cy="562460"/>
          </a:xfrm>
        </p:grpSpPr>
        <p:sp>
          <p:nvSpPr>
            <p:cNvPr id="52" name="Oval 51">
              <a:extLst>
                <a:ext uri="{FF2B5EF4-FFF2-40B4-BE49-F238E27FC236}">
                  <a16:creationId xmlns:a16="http://schemas.microsoft.com/office/drawing/2014/main" id="{9E6C0891-2EE0-4D62-A2D6-9218AEA9A4D9}"/>
                </a:ext>
              </a:extLst>
            </p:cNvPr>
            <p:cNvSpPr>
              <a:spLocks noChangeAspect="1"/>
            </p:cNvSpPr>
            <p:nvPr/>
          </p:nvSpPr>
          <p:spPr>
            <a:xfrm>
              <a:off x="735191" y="3583563"/>
              <a:ext cx="579038" cy="5624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solidFill>
                  <a:schemeClr val="accent3"/>
                </a:solidFill>
                <a:latin typeface="FontAwesome" pitchFamily="2" charset="0"/>
              </a:endParaRPr>
            </a:p>
          </p:txBody>
        </p:sp>
        <p:sp>
          <p:nvSpPr>
            <p:cNvPr id="53" name="Freeform 103">
              <a:extLst>
                <a:ext uri="{FF2B5EF4-FFF2-40B4-BE49-F238E27FC236}">
                  <a16:creationId xmlns:a16="http://schemas.microsoft.com/office/drawing/2014/main" id="{4DACAF27-CB03-4968-9632-FC222E6DC935}"/>
                </a:ext>
              </a:extLst>
            </p:cNvPr>
            <p:cNvSpPr>
              <a:spLocks noEditPoints="1"/>
            </p:cNvSpPr>
            <p:nvPr/>
          </p:nvSpPr>
          <p:spPr bwMode="auto">
            <a:xfrm>
              <a:off x="899027" y="3685335"/>
              <a:ext cx="250504" cy="368872"/>
            </a:xfrm>
            <a:custGeom>
              <a:avLst/>
              <a:gdLst/>
              <a:ahLst/>
              <a:cxnLst>
                <a:cxn ang="0">
                  <a:pos x="37" y="29"/>
                </a:cxn>
                <a:cxn ang="0">
                  <a:pos x="31" y="41"/>
                </a:cxn>
                <a:cxn ang="0">
                  <a:pos x="33" y="44"/>
                </a:cxn>
                <a:cxn ang="0">
                  <a:pos x="32" y="47"/>
                </a:cxn>
                <a:cxn ang="0">
                  <a:pos x="33" y="49"/>
                </a:cxn>
                <a:cxn ang="0">
                  <a:pos x="31" y="53"/>
                </a:cxn>
                <a:cxn ang="0">
                  <a:pos x="31" y="54"/>
                </a:cxn>
                <a:cxn ang="0">
                  <a:pos x="27" y="58"/>
                </a:cxn>
                <a:cxn ang="0">
                  <a:pos x="21" y="62"/>
                </a:cxn>
                <a:cxn ang="0">
                  <a:pos x="15" y="58"/>
                </a:cxn>
                <a:cxn ang="0">
                  <a:pos x="11" y="54"/>
                </a:cxn>
                <a:cxn ang="0">
                  <a:pos x="11" y="53"/>
                </a:cxn>
                <a:cxn ang="0">
                  <a:pos x="9" y="49"/>
                </a:cxn>
                <a:cxn ang="0">
                  <a:pos x="10" y="47"/>
                </a:cxn>
                <a:cxn ang="0">
                  <a:pos x="9" y="44"/>
                </a:cxn>
                <a:cxn ang="0">
                  <a:pos x="11" y="41"/>
                </a:cxn>
                <a:cxn ang="0">
                  <a:pos x="5" y="29"/>
                </a:cxn>
                <a:cxn ang="0">
                  <a:pos x="0" y="18"/>
                </a:cxn>
                <a:cxn ang="0">
                  <a:pos x="21" y="0"/>
                </a:cxn>
                <a:cxn ang="0">
                  <a:pos x="42" y="18"/>
                </a:cxn>
                <a:cxn ang="0">
                  <a:pos x="37" y="29"/>
                </a:cxn>
                <a:cxn ang="0">
                  <a:pos x="21" y="6"/>
                </a:cxn>
                <a:cxn ang="0">
                  <a:pos x="6" y="18"/>
                </a:cxn>
                <a:cxn ang="0">
                  <a:pos x="8" y="26"/>
                </a:cxn>
                <a:cxn ang="0">
                  <a:pos x="11" y="28"/>
                </a:cxn>
                <a:cxn ang="0">
                  <a:pos x="16" y="40"/>
                </a:cxn>
                <a:cxn ang="0">
                  <a:pos x="26" y="40"/>
                </a:cxn>
                <a:cxn ang="0">
                  <a:pos x="31" y="28"/>
                </a:cxn>
                <a:cxn ang="0">
                  <a:pos x="34" y="26"/>
                </a:cxn>
                <a:cxn ang="0">
                  <a:pos x="36" y="18"/>
                </a:cxn>
                <a:cxn ang="0">
                  <a:pos x="21" y="6"/>
                </a:cxn>
                <a:cxn ang="0">
                  <a:pos x="29" y="20"/>
                </a:cxn>
                <a:cxn ang="0">
                  <a:pos x="27" y="18"/>
                </a:cxn>
                <a:cxn ang="0">
                  <a:pos x="21" y="15"/>
                </a:cxn>
                <a:cxn ang="0">
                  <a:pos x="20" y="13"/>
                </a:cxn>
                <a:cxn ang="0">
                  <a:pos x="21" y="12"/>
                </a:cxn>
                <a:cxn ang="0">
                  <a:pos x="30" y="18"/>
                </a:cxn>
                <a:cxn ang="0">
                  <a:pos x="29" y="20"/>
                </a:cxn>
              </a:cxnLst>
              <a:rect l="0" t="0" r="r" b="b"/>
              <a:pathLst>
                <a:path w="42" h="62">
                  <a:moveTo>
                    <a:pt x="37" y="29"/>
                  </a:moveTo>
                  <a:cubicBezTo>
                    <a:pt x="35" y="32"/>
                    <a:pt x="31" y="37"/>
                    <a:pt x="31" y="41"/>
                  </a:cubicBezTo>
                  <a:cubicBezTo>
                    <a:pt x="32" y="42"/>
                    <a:pt x="33" y="43"/>
                    <a:pt x="33" y="44"/>
                  </a:cubicBezTo>
                  <a:cubicBezTo>
                    <a:pt x="33" y="45"/>
                    <a:pt x="32" y="46"/>
                    <a:pt x="32" y="47"/>
                  </a:cubicBezTo>
                  <a:cubicBezTo>
                    <a:pt x="32" y="47"/>
                    <a:pt x="33" y="48"/>
                    <a:pt x="33" y="49"/>
                  </a:cubicBezTo>
                  <a:cubicBezTo>
                    <a:pt x="33" y="51"/>
                    <a:pt x="32" y="52"/>
                    <a:pt x="31" y="53"/>
                  </a:cubicBezTo>
                  <a:cubicBezTo>
                    <a:pt x="31" y="53"/>
                    <a:pt x="31" y="54"/>
                    <a:pt x="31" y="54"/>
                  </a:cubicBezTo>
                  <a:cubicBezTo>
                    <a:pt x="31" y="57"/>
                    <a:pt x="29" y="58"/>
                    <a:pt x="27" y="58"/>
                  </a:cubicBezTo>
                  <a:cubicBezTo>
                    <a:pt x="26" y="61"/>
                    <a:pt x="24" y="62"/>
                    <a:pt x="21" y="62"/>
                  </a:cubicBezTo>
                  <a:cubicBezTo>
                    <a:pt x="19" y="62"/>
                    <a:pt x="16" y="61"/>
                    <a:pt x="15" y="58"/>
                  </a:cubicBezTo>
                  <a:cubicBezTo>
                    <a:pt x="13" y="58"/>
                    <a:pt x="11" y="57"/>
                    <a:pt x="11" y="54"/>
                  </a:cubicBezTo>
                  <a:cubicBezTo>
                    <a:pt x="11" y="54"/>
                    <a:pt x="11" y="53"/>
                    <a:pt x="11" y="53"/>
                  </a:cubicBezTo>
                  <a:cubicBezTo>
                    <a:pt x="10" y="52"/>
                    <a:pt x="9" y="51"/>
                    <a:pt x="9" y="49"/>
                  </a:cubicBezTo>
                  <a:cubicBezTo>
                    <a:pt x="9" y="48"/>
                    <a:pt x="10" y="47"/>
                    <a:pt x="10" y="47"/>
                  </a:cubicBezTo>
                  <a:cubicBezTo>
                    <a:pt x="10" y="46"/>
                    <a:pt x="9" y="45"/>
                    <a:pt x="9" y="44"/>
                  </a:cubicBezTo>
                  <a:cubicBezTo>
                    <a:pt x="9" y="43"/>
                    <a:pt x="10" y="42"/>
                    <a:pt x="11" y="41"/>
                  </a:cubicBezTo>
                  <a:cubicBezTo>
                    <a:pt x="11" y="37"/>
                    <a:pt x="7" y="32"/>
                    <a:pt x="5" y="29"/>
                  </a:cubicBezTo>
                  <a:cubicBezTo>
                    <a:pt x="2" y="26"/>
                    <a:pt x="0" y="23"/>
                    <a:pt x="0" y="18"/>
                  </a:cubicBezTo>
                  <a:cubicBezTo>
                    <a:pt x="0" y="8"/>
                    <a:pt x="11" y="0"/>
                    <a:pt x="21" y="0"/>
                  </a:cubicBezTo>
                  <a:cubicBezTo>
                    <a:pt x="31" y="0"/>
                    <a:pt x="42" y="8"/>
                    <a:pt x="42" y="18"/>
                  </a:cubicBezTo>
                  <a:cubicBezTo>
                    <a:pt x="42" y="23"/>
                    <a:pt x="40" y="26"/>
                    <a:pt x="37" y="29"/>
                  </a:cubicBezTo>
                  <a:close/>
                  <a:moveTo>
                    <a:pt x="21" y="6"/>
                  </a:moveTo>
                  <a:cubicBezTo>
                    <a:pt x="14" y="6"/>
                    <a:pt x="6" y="10"/>
                    <a:pt x="6" y="18"/>
                  </a:cubicBezTo>
                  <a:cubicBezTo>
                    <a:pt x="6" y="21"/>
                    <a:pt x="7" y="24"/>
                    <a:pt x="8" y="26"/>
                  </a:cubicBezTo>
                  <a:cubicBezTo>
                    <a:pt x="9" y="27"/>
                    <a:pt x="10" y="27"/>
                    <a:pt x="11" y="28"/>
                  </a:cubicBezTo>
                  <a:cubicBezTo>
                    <a:pt x="14" y="32"/>
                    <a:pt x="16" y="36"/>
                    <a:pt x="16" y="40"/>
                  </a:cubicBezTo>
                  <a:cubicBezTo>
                    <a:pt x="26" y="40"/>
                    <a:pt x="26" y="40"/>
                    <a:pt x="26" y="40"/>
                  </a:cubicBezTo>
                  <a:cubicBezTo>
                    <a:pt x="26" y="36"/>
                    <a:pt x="28" y="32"/>
                    <a:pt x="31" y="28"/>
                  </a:cubicBezTo>
                  <a:cubicBezTo>
                    <a:pt x="32" y="27"/>
                    <a:pt x="33" y="27"/>
                    <a:pt x="34" y="26"/>
                  </a:cubicBezTo>
                  <a:cubicBezTo>
                    <a:pt x="35" y="24"/>
                    <a:pt x="36" y="21"/>
                    <a:pt x="36" y="18"/>
                  </a:cubicBezTo>
                  <a:cubicBezTo>
                    <a:pt x="36" y="10"/>
                    <a:pt x="28" y="6"/>
                    <a:pt x="21" y="6"/>
                  </a:cubicBezTo>
                  <a:close/>
                  <a:moveTo>
                    <a:pt x="29" y="20"/>
                  </a:moveTo>
                  <a:cubicBezTo>
                    <a:pt x="28" y="20"/>
                    <a:pt x="27" y="19"/>
                    <a:pt x="27" y="18"/>
                  </a:cubicBezTo>
                  <a:cubicBezTo>
                    <a:pt x="27" y="16"/>
                    <a:pt x="23" y="15"/>
                    <a:pt x="21" y="15"/>
                  </a:cubicBezTo>
                  <a:cubicBezTo>
                    <a:pt x="20" y="15"/>
                    <a:pt x="20" y="14"/>
                    <a:pt x="20" y="13"/>
                  </a:cubicBezTo>
                  <a:cubicBezTo>
                    <a:pt x="20" y="13"/>
                    <a:pt x="20" y="12"/>
                    <a:pt x="21" y="12"/>
                  </a:cubicBezTo>
                  <a:cubicBezTo>
                    <a:pt x="25" y="12"/>
                    <a:pt x="30" y="14"/>
                    <a:pt x="30" y="18"/>
                  </a:cubicBezTo>
                  <a:cubicBezTo>
                    <a:pt x="30" y="19"/>
                    <a:pt x="29" y="20"/>
                    <a:pt x="29" y="20"/>
                  </a:cubicBezTo>
                  <a:close/>
                </a:path>
              </a:pathLst>
            </a:custGeom>
            <a:solidFill>
              <a:schemeClr val="bg2">
                <a:lumMod val="25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grpSp>
        <p:nvGrpSpPr>
          <p:cNvPr id="63" name="Group 62">
            <a:extLst>
              <a:ext uri="{FF2B5EF4-FFF2-40B4-BE49-F238E27FC236}">
                <a16:creationId xmlns:a16="http://schemas.microsoft.com/office/drawing/2014/main" id="{DDBC4DF2-7472-430E-8CDE-E1538A72C447}"/>
              </a:ext>
            </a:extLst>
          </p:cNvPr>
          <p:cNvGrpSpPr/>
          <p:nvPr/>
        </p:nvGrpSpPr>
        <p:grpSpPr>
          <a:xfrm>
            <a:off x="7831190" y="1461827"/>
            <a:ext cx="579038" cy="562460"/>
            <a:chOff x="7840715" y="1461827"/>
            <a:chExt cx="579038" cy="562460"/>
          </a:xfrm>
        </p:grpSpPr>
        <p:sp>
          <p:nvSpPr>
            <p:cNvPr id="64" name="Oval 63">
              <a:extLst>
                <a:ext uri="{FF2B5EF4-FFF2-40B4-BE49-F238E27FC236}">
                  <a16:creationId xmlns:a16="http://schemas.microsoft.com/office/drawing/2014/main" id="{5275334D-C232-4AC3-ABB4-0292E9CD512D}"/>
                </a:ext>
              </a:extLst>
            </p:cNvPr>
            <p:cNvSpPr>
              <a:spLocks noChangeAspect="1"/>
            </p:cNvSpPr>
            <p:nvPr/>
          </p:nvSpPr>
          <p:spPr>
            <a:xfrm flipH="1">
              <a:off x="7840715" y="1461827"/>
              <a:ext cx="579038" cy="5624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endParaRPr lang="en-US" b="1" dirty="0">
                <a:solidFill>
                  <a:schemeClr val="accent4"/>
                </a:solidFill>
                <a:latin typeface="FontAwesome" pitchFamily="2" charset="0"/>
              </a:endParaRPr>
            </a:p>
          </p:txBody>
        </p:sp>
        <p:sp>
          <p:nvSpPr>
            <p:cNvPr id="65" name="Freeform 15">
              <a:extLst>
                <a:ext uri="{FF2B5EF4-FFF2-40B4-BE49-F238E27FC236}">
                  <a16:creationId xmlns:a16="http://schemas.microsoft.com/office/drawing/2014/main" id="{598E8E91-361E-469F-BD62-CD3AD36AC9D5}"/>
                </a:ext>
              </a:extLst>
            </p:cNvPr>
            <p:cNvSpPr>
              <a:spLocks noEditPoints="1"/>
            </p:cNvSpPr>
            <p:nvPr/>
          </p:nvSpPr>
          <p:spPr bwMode="auto">
            <a:xfrm>
              <a:off x="7996884" y="1643045"/>
              <a:ext cx="266700" cy="200025"/>
            </a:xfrm>
            <a:custGeom>
              <a:avLst/>
              <a:gdLst/>
              <a:ahLst/>
              <a:cxnLst>
                <a:cxn ang="0">
                  <a:pos x="168" y="126"/>
                </a:cxn>
                <a:cxn ang="0">
                  <a:pos x="0" y="126"/>
                </a:cxn>
                <a:cxn ang="0">
                  <a:pos x="0" y="0"/>
                </a:cxn>
                <a:cxn ang="0">
                  <a:pos x="10" y="0"/>
                </a:cxn>
                <a:cxn ang="0">
                  <a:pos x="10" y="115"/>
                </a:cxn>
                <a:cxn ang="0">
                  <a:pos x="168" y="115"/>
                </a:cxn>
                <a:cxn ang="0">
                  <a:pos x="168" y="126"/>
                </a:cxn>
                <a:cxn ang="0">
                  <a:pos x="54" y="104"/>
                </a:cxn>
                <a:cxn ang="0">
                  <a:pos x="32" y="104"/>
                </a:cxn>
                <a:cxn ang="0">
                  <a:pos x="32" y="63"/>
                </a:cxn>
                <a:cxn ang="0">
                  <a:pos x="54" y="63"/>
                </a:cxn>
                <a:cxn ang="0">
                  <a:pos x="54" y="104"/>
                </a:cxn>
                <a:cxn ang="0">
                  <a:pos x="84" y="104"/>
                </a:cxn>
                <a:cxn ang="0">
                  <a:pos x="64" y="104"/>
                </a:cxn>
                <a:cxn ang="0">
                  <a:pos x="64" y="19"/>
                </a:cxn>
                <a:cxn ang="0">
                  <a:pos x="84" y="19"/>
                </a:cxn>
                <a:cxn ang="0">
                  <a:pos x="84" y="104"/>
                </a:cxn>
                <a:cxn ang="0">
                  <a:pos x="116" y="104"/>
                </a:cxn>
                <a:cxn ang="0">
                  <a:pos x="95" y="104"/>
                </a:cxn>
                <a:cxn ang="0">
                  <a:pos x="95" y="41"/>
                </a:cxn>
                <a:cxn ang="0">
                  <a:pos x="116" y="41"/>
                </a:cxn>
                <a:cxn ang="0">
                  <a:pos x="116" y="104"/>
                </a:cxn>
                <a:cxn ang="0">
                  <a:pos x="147" y="104"/>
                </a:cxn>
                <a:cxn ang="0">
                  <a:pos x="127" y="104"/>
                </a:cxn>
                <a:cxn ang="0">
                  <a:pos x="127" y="9"/>
                </a:cxn>
                <a:cxn ang="0">
                  <a:pos x="147" y="9"/>
                </a:cxn>
                <a:cxn ang="0">
                  <a:pos x="147" y="104"/>
                </a:cxn>
              </a:cxnLst>
              <a:rect l="0" t="0" r="r" b="b"/>
              <a:pathLst>
                <a:path w="168" h="126">
                  <a:moveTo>
                    <a:pt x="168" y="126"/>
                  </a:moveTo>
                  <a:lnTo>
                    <a:pt x="0" y="126"/>
                  </a:lnTo>
                  <a:lnTo>
                    <a:pt x="0" y="0"/>
                  </a:lnTo>
                  <a:lnTo>
                    <a:pt x="10" y="0"/>
                  </a:lnTo>
                  <a:lnTo>
                    <a:pt x="10" y="115"/>
                  </a:lnTo>
                  <a:lnTo>
                    <a:pt x="168" y="115"/>
                  </a:lnTo>
                  <a:lnTo>
                    <a:pt x="168" y="126"/>
                  </a:lnTo>
                  <a:close/>
                  <a:moveTo>
                    <a:pt x="54" y="104"/>
                  </a:moveTo>
                  <a:lnTo>
                    <a:pt x="32" y="104"/>
                  </a:lnTo>
                  <a:lnTo>
                    <a:pt x="32" y="63"/>
                  </a:lnTo>
                  <a:lnTo>
                    <a:pt x="54" y="63"/>
                  </a:lnTo>
                  <a:lnTo>
                    <a:pt x="54" y="104"/>
                  </a:lnTo>
                  <a:close/>
                  <a:moveTo>
                    <a:pt x="84" y="104"/>
                  </a:moveTo>
                  <a:lnTo>
                    <a:pt x="64" y="104"/>
                  </a:lnTo>
                  <a:lnTo>
                    <a:pt x="64" y="19"/>
                  </a:lnTo>
                  <a:lnTo>
                    <a:pt x="84" y="19"/>
                  </a:lnTo>
                  <a:lnTo>
                    <a:pt x="84" y="104"/>
                  </a:lnTo>
                  <a:close/>
                  <a:moveTo>
                    <a:pt x="116" y="104"/>
                  </a:moveTo>
                  <a:lnTo>
                    <a:pt x="95" y="104"/>
                  </a:lnTo>
                  <a:lnTo>
                    <a:pt x="95" y="41"/>
                  </a:lnTo>
                  <a:lnTo>
                    <a:pt x="116" y="41"/>
                  </a:lnTo>
                  <a:lnTo>
                    <a:pt x="116" y="104"/>
                  </a:lnTo>
                  <a:close/>
                  <a:moveTo>
                    <a:pt x="147" y="104"/>
                  </a:moveTo>
                  <a:lnTo>
                    <a:pt x="127" y="104"/>
                  </a:lnTo>
                  <a:lnTo>
                    <a:pt x="127" y="9"/>
                  </a:lnTo>
                  <a:lnTo>
                    <a:pt x="147" y="9"/>
                  </a:lnTo>
                  <a:lnTo>
                    <a:pt x="147" y="104"/>
                  </a:lnTo>
                  <a:close/>
                </a:path>
              </a:pathLst>
            </a:custGeom>
            <a:solidFill>
              <a:schemeClr val="accent4"/>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68" name="Freeform 52">
            <a:extLst>
              <a:ext uri="{FF2B5EF4-FFF2-40B4-BE49-F238E27FC236}">
                <a16:creationId xmlns:a16="http://schemas.microsoft.com/office/drawing/2014/main" id="{3D6D5F78-E927-4BA3-AA2E-6A62996DCAD5}"/>
              </a:ext>
            </a:extLst>
          </p:cNvPr>
          <p:cNvSpPr>
            <a:spLocks noChangeAspect="1" noEditPoints="1"/>
          </p:cNvSpPr>
          <p:nvPr/>
        </p:nvSpPr>
        <p:spPr bwMode="auto">
          <a:xfrm>
            <a:off x="760630" y="1466353"/>
            <a:ext cx="599153" cy="599153"/>
          </a:xfrm>
          <a:custGeom>
            <a:avLst/>
            <a:gdLst>
              <a:gd name="T0" fmla="*/ 256 w 512"/>
              <a:gd name="T1" fmla="*/ 285 h 512"/>
              <a:gd name="T2" fmla="*/ 274 w 512"/>
              <a:gd name="T3" fmla="*/ 373 h 512"/>
              <a:gd name="T4" fmla="*/ 237 w 512"/>
              <a:gd name="T5" fmla="*/ 373 h 512"/>
              <a:gd name="T6" fmla="*/ 256 w 512"/>
              <a:gd name="T7" fmla="*/ 285 h 512"/>
              <a:gd name="T8" fmla="*/ 160 w 512"/>
              <a:gd name="T9" fmla="*/ 294 h 512"/>
              <a:gd name="T10" fmla="*/ 160 w 512"/>
              <a:gd name="T11" fmla="*/ 320 h 512"/>
              <a:gd name="T12" fmla="*/ 170 w 512"/>
              <a:gd name="T13" fmla="*/ 320 h 512"/>
              <a:gd name="T14" fmla="*/ 181 w 512"/>
              <a:gd name="T15" fmla="*/ 330 h 512"/>
              <a:gd name="T16" fmla="*/ 181 w 512"/>
              <a:gd name="T17" fmla="*/ 373 h 512"/>
              <a:gd name="T18" fmla="*/ 215 w 512"/>
              <a:gd name="T19" fmla="*/ 373 h 512"/>
              <a:gd name="T20" fmla="*/ 242 w 512"/>
              <a:gd name="T21" fmla="*/ 248 h 512"/>
              <a:gd name="T22" fmla="*/ 160 w 512"/>
              <a:gd name="T23" fmla="*/ 294 h 512"/>
              <a:gd name="T24" fmla="*/ 138 w 512"/>
              <a:gd name="T25" fmla="*/ 373 h 512"/>
              <a:gd name="T26" fmla="*/ 160 w 512"/>
              <a:gd name="T27" fmla="*/ 373 h 512"/>
              <a:gd name="T28" fmla="*/ 160 w 512"/>
              <a:gd name="T29" fmla="*/ 341 h 512"/>
              <a:gd name="T30" fmla="*/ 138 w 512"/>
              <a:gd name="T31" fmla="*/ 341 h 512"/>
              <a:gd name="T32" fmla="*/ 138 w 512"/>
              <a:gd name="T33" fmla="*/ 373 h 512"/>
              <a:gd name="T34" fmla="*/ 343 w 512"/>
              <a:gd name="T35" fmla="*/ 139 h 512"/>
              <a:gd name="T36" fmla="*/ 331 w 512"/>
              <a:gd name="T37" fmla="*/ 131 h 512"/>
              <a:gd name="T38" fmla="*/ 322 w 512"/>
              <a:gd name="T39" fmla="*/ 133 h 512"/>
              <a:gd name="T40" fmla="*/ 314 w 512"/>
              <a:gd name="T41" fmla="*/ 153 h 512"/>
              <a:gd name="T42" fmla="*/ 333 w 512"/>
              <a:gd name="T43" fmla="*/ 190 h 512"/>
              <a:gd name="T44" fmla="*/ 368 w 512"/>
              <a:gd name="T45" fmla="*/ 225 h 512"/>
              <a:gd name="T46" fmla="*/ 361 w 512"/>
              <a:gd name="T47" fmla="*/ 175 h 512"/>
              <a:gd name="T48" fmla="*/ 343 w 512"/>
              <a:gd name="T49" fmla="*/ 139 h 512"/>
              <a:gd name="T50" fmla="*/ 512 w 512"/>
              <a:gd name="T51" fmla="*/ 256 h 512"/>
              <a:gd name="T52" fmla="*/ 256 w 512"/>
              <a:gd name="T53" fmla="*/ 512 h 512"/>
              <a:gd name="T54" fmla="*/ 0 w 512"/>
              <a:gd name="T55" fmla="*/ 256 h 512"/>
              <a:gd name="T56" fmla="*/ 256 w 512"/>
              <a:gd name="T57" fmla="*/ 0 h 512"/>
              <a:gd name="T58" fmla="*/ 512 w 512"/>
              <a:gd name="T59" fmla="*/ 256 h 512"/>
              <a:gd name="T60" fmla="*/ 394 w 512"/>
              <a:gd name="T61" fmla="*/ 384 h 512"/>
              <a:gd name="T62" fmla="*/ 384 w 512"/>
              <a:gd name="T63" fmla="*/ 373 h 512"/>
              <a:gd name="T64" fmla="*/ 384 w 512"/>
              <a:gd name="T65" fmla="*/ 240 h 512"/>
              <a:gd name="T66" fmla="*/ 381 w 512"/>
              <a:gd name="T67" fmla="*/ 168 h 512"/>
              <a:gd name="T68" fmla="*/ 381 w 512"/>
              <a:gd name="T69" fmla="*/ 168 h 512"/>
              <a:gd name="T70" fmla="*/ 360 w 512"/>
              <a:gd name="T71" fmla="*/ 125 h 512"/>
              <a:gd name="T72" fmla="*/ 313 w 512"/>
              <a:gd name="T73" fmla="*/ 114 h 512"/>
              <a:gd name="T74" fmla="*/ 293 w 512"/>
              <a:gd name="T75" fmla="*/ 158 h 512"/>
              <a:gd name="T76" fmla="*/ 306 w 512"/>
              <a:gd name="T77" fmla="*/ 187 h 512"/>
              <a:gd name="T78" fmla="*/ 144 w 512"/>
              <a:gd name="T79" fmla="*/ 278 h 512"/>
              <a:gd name="T80" fmla="*/ 138 w 512"/>
              <a:gd name="T81" fmla="*/ 288 h 512"/>
              <a:gd name="T82" fmla="*/ 138 w 512"/>
              <a:gd name="T83" fmla="*/ 320 h 512"/>
              <a:gd name="T84" fmla="*/ 128 w 512"/>
              <a:gd name="T85" fmla="*/ 320 h 512"/>
              <a:gd name="T86" fmla="*/ 117 w 512"/>
              <a:gd name="T87" fmla="*/ 330 h 512"/>
              <a:gd name="T88" fmla="*/ 117 w 512"/>
              <a:gd name="T89" fmla="*/ 384 h 512"/>
              <a:gd name="T90" fmla="*/ 128 w 512"/>
              <a:gd name="T91" fmla="*/ 394 h 512"/>
              <a:gd name="T92" fmla="*/ 170 w 512"/>
              <a:gd name="T93" fmla="*/ 394 h 512"/>
              <a:gd name="T94" fmla="*/ 384 w 512"/>
              <a:gd name="T95" fmla="*/ 394 h 512"/>
              <a:gd name="T96" fmla="*/ 394 w 512"/>
              <a:gd name="T97" fmla="*/ 384 h 512"/>
              <a:gd name="T98" fmla="*/ 317 w 512"/>
              <a:gd name="T99" fmla="*/ 205 h 512"/>
              <a:gd name="T100" fmla="*/ 266 w 512"/>
              <a:gd name="T101" fmla="*/ 234 h 512"/>
              <a:gd name="T102" fmla="*/ 296 w 512"/>
              <a:gd name="T103" fmla="*/ 373 h 512"/>
              <a:gd name="T104" fmla="*/ 362 w 512"/>
              <a:gd name="T105" fmla="*/ 373 h 512"/>
              <a:gd name="T106" fmla="*/ 362 w 512"/>
              <a:gd name="T107" fmla="*/ 246 h 512"/>
              <a:gd name="T108" fmla="*/ 317 w 512"/>
              <a:gd name="T109" fmla="*/ 2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56" y="285"/>
                </a:moveTo>
                <a:cubicBezTo>
                  <a:pt x="274" y="373"/>
                  <a:pt x="274" y="373"/>
                  <a:pt x="274" y="373"/>
                </a:cubicBezTo>
                <a:cubicBezTo>
                  <a:pt x="237" y="373"/>
                  <a:pt x="237" y="373"/>
                  <a:pt x="237" y="373"/>
                </a:cubicBezTo>
                <a:lnTo>
                  <a:pt x="256" y="285"/>
                </a:lnTo>
                <a:close/>
                <a:moveTo>
                  <a:pt x="160" y="294"/>
                </a:moveTo>
                <a:cubicBezTo>
                  <a:pt x="160" y="320"/>
                  <a:pt x="160" y="320"/>
                  <a:pt x="160" y="320"/>
                </a:cubicBezTo>
                <a:cubicBezTo>
                  <a:pt x="170" y="320"/>
                  <a:pt x="170" y="320"/>
                  <a:pt x="170" y="320"/>
                </a:cubicBezTo>
                <a:cubicBezTo>
                  <a:pt x="176" y="320"/>
                  <a:pt x="181" y="324"/>
                  <a:pt x="181" y="330"/>
                </a:cubicBezTo>
                <a:cubicBezTo>
                  <a:pt x="181" y="373"/>
                  <a:pt x="181" y="373"/>
                  <a:pt x="181" y="373"/>
                </a:cubicBezTo>
                <a:cubicBezTo>
                  <a:pt x="215" y="373"/>
                  <a:pt x="215" y="373"/>
                  <a:pt x="215" y="373"/>
                </a:cubicBezTo>
                <a:cubicBezTo>
                  <a:pt x="242" y="248"/>
                  <a:pt x="242" y="248"/>
                  <a:pt x="242" y="248"/>
                </a:cubicBezTo>
                <a:lnTo>
                  <a:pt x="160" y="294"/>
                </a:lnTo>
                <a:close/>
                <a:moveTo>
                  <a:pt x="138" y="373"/>
                </a:moveTo>
                <a:cubicBezTo>
                  <a:pt x="160" y="373"/>
                  <a:pt x="160" y="373"/>
                  <a:pt x="160" y="373"/>
                </a:cubicBezTo>
                <a:cubicBezTo>
                  <a:pt x="160" y="341"/>
                  <a:pt x="160" y="341"/>
                  <a:pt x="160" y="341"/>
                </a:cubicBezTo>
                <a:cubicBezTo>
                  <a:pt x="138" y="341"/>
                  <a:pt x="138" y="341"/>
                  <a:pt x="138" y="341"/>
                </a:cubicBezTo>
                <a:lnTo>
                  <a:pt x="138" y="373"/>
                </a:lnTo>
                <a:close/>
                <a:moveTo>
                  <a:pt x="343" y="139"/>
                </a:moveTo>
                <a:cubicBezTo>
                  <a:pt x="338" y="133"/>
                  <a:pt x="334" y="131"/>
                  <a:pt x="331" y="131"/>
                </a:cubicBezTo>
                <a:cubicBezTo>
                  <a:pt x="328" y="131"/>
                  <a:pt x="325" y="132"/>
                  <a:pt x="322" y="133"/>
                </a:cubicBezTo>
                <a:cubicBezTo>
                  <a:pt x="316" y="137"/>
                  <a:pt x="311" y="140"/>
                  <a:pt x="314" y="153"/>
                </a:cubicBezTo>
                <a:cubicBezTo>
                  <a:pt x="315" y="157"/>
                  <a:pt x="318" y="166"/>
                  <a:pt x="333" y="190"/>
                </a:cubicBezTo>
                <a:cubicBezTo>
                  <a:pt x="352" y="222"/>
                  <a:pt x="364" y="227"/>
                  <a:pt x="368" y="225"/>
                </a:cubicBezTo>
                <a:cubicBezTo>
                  <a:pt x="372" y="223"/>
                  <a:pt x="376" y="215"/>
                  <a:pt x="361" y="175"/>
                </a:cubicBezTo>
                <a:cubicBezTo>
                  <a:pt x="357" y="163"/>
                  <a:pt x="348" y="144"/>
                  <a:pt x="343" y="139"/>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94" y="384"/>
                </a:moveTo>
                <a:cubicBezTo>
                  <a:pt x="394" y="378"/>
                  <a:pt x="390" y="373"/>
                  <a:pt x="384" y="373"/>
                </a:cubicBezTo>
                <a:cubicBezTo>
                  <a:pt x="384" y="240"/>
                  <a:pt x="384" y="240"/>
                  <a:pt x="384" y="240"/>
                </a:cubicBezTo>
                <a:cubicBezTo>
                  <a:pt x="400" y="226"/>
                  <a:pt x="392" y="197"/>
                  <a:pt x="381" y="168"/>
                </a:cubicBezTo>
                <a:cubicBezTo>
                  <a:pt x="381" y="168"/>
                  <a:pt x="381" y="168"/>
                  <a:pt x="381" y="168"/>
                </a:cubicBezTo>
                <a:cubicBezTo>
                  <a:pt x="378" y="158"/>
                  <a:pt x="368" y="135"/>
                  <a:pt x="360" y="125"/>
                </a:cubicBezTo>
                <a:cubicBezTo>
                  <a:pt x="346" y="109"/>
                  <a:pt x="331" y="105"/>
                  <a:pt x="313" y="114"/>
                </a:cubicBezTo>
                <a:cubicBezTo>
                  <a:pt x="295" y="123"/>
                  <a:pt x="288" y="138"/>
                  <a:pt x="293" y="158"/>
                </a:cubicBezTo>
                <a:cubicBezTo>
                  <a:pt x="295" y="164"/>
                  <a:pt x="299" y="174"/>
                  <a:pt x="306" y="187"/>
                </a:cubicBezTo>
                <a:cubicBezTo>
                  <a:pt x="144" y="278"/>
                  <a:pt x="144" y="278"/>
                  <a:pt x="144" y="278"/>
                </a:cubicBezTo>
                <a:cubicBezTo>
                  <a:pt x="140" y="280"/>
                  <a:pt x="138" y="284"/>
                  <a:pt x="138" y="288"/>
                </a:cubicBezTo>
                <a:cubicBezTo>
                  <a:pt x="138" y="320"/>
                  <a:pt x="138" y="320"/>
                  <a:pt x="138" y="320"/>
                </a:cubicBezTo>
                <a:cubicBezTo>
                  <a:pt x="128" y="320"/>
                  <a:pt x="128" y="320"/>
                  <a:pt x="128" y="320"/>
                </a:cubicBezTo>
                <a:cubicBezTo>
                  <a:pt x="122" y="320"/>
                  <a:pt x="117" y="324"/>
                  <a:pt x="117" y="330"/>
                </a:cubicBezTo>
                <a:cubicBezTo>
                  <a:pt x="117" y="384"/>
                  <a:pt x="117" y="384"/>
                  <a:pt x="117" y="384"/>
                </a:cubicBezTo>
                <a:cubicBezTo>
                  <a:pt x="117" y="390"/>
                  <a:pt x="122" y="394"/>
                  <a:pt x="128" y="394"/>
                </a:cubicBezTo>
                <a:cubicBezTo>
                  <a:pt x="170" y="394"/>
                  <a:pt x="170" y="394"/>
                  <a:pt x="170" y="394"/>
                </a:cubicBezTo>
                <a:cubicBezTo>
                  <a:pt x="384" y="394"/>
                  <a:pt x="384" y="394"/>
                  <a:pt x="384" y="394"/>
                </a:cubicBezTo>
                <a:cubicBezTo>
                  <a:pt x="390" y="394"/>
                  <a:pt x="394" y="390"/>
                  <a:pt x="394" y="384"/>
                </a:cubicBezTo>
                <a:close/>
                <a:moveTo>
                  <a:pt x="317" y="205"/>
                </a:moveTo>
                <a:cubicBezTo>
                  <a:pt x="266" y="234"/>
                  <a:pt x="266" y="234"/>
                  <a:pt x="266" y="234"/>
                </a:cubicBezTo>
                <a:cubicBezTo>
                  <a:pt x="296" y="373"/>
                  <a:pt x="296" y="373"/>
                  <a:pt x="296" y="373"/>
                </a:cubicBezTo>
                <a:cubicBezTo>
                  <a:pt x="362" y="373"/>
                  <a:pt x="362" y="373"/>
                  <a:pt x="362" y="373"/>
                </a:cubicBezTo>
                <a:cubicBezTo>
                  <a:pt x="362" y="246"/>
                  <a:pt x="362" y="246"/>
                  <a:pt x="362" y="246"/>
                </a:cubicBezTo>
                <a:cubicBezTo>
                  <a:pt x="348" y="244"/>
                  <a:pt x="333" y="230"/>
                  <a:pt x="317" y="205"/>
                </a:cubicBez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CA" dirty="0"/>
          </a:p>
        </p:txBody>
      </p:sp>
      <p:grpSp>
        <p:nvGrpSpPr>
          <p:cNvPr id="69" name="Group 456">
            <a:extLst>
              <a:ext uri="{FF2B5EF4-FFF2-40B4-BE49-F238E27FC236}">
                <a16:creationId xmlns:a16="http://schemas.microsoft.com/office/drawing/2014/main" id="{B23B9DC4-8715-459E-8B01-5AE2A4BC0CF7}"/>
              </a:ext>
            </a:extLst>
          </p:cNvPr>
          <p:cNvGrpSpPr>
            <a:grpSpLocks noChangeAspect="1"/>
          </p:cNvGrpSpPr>
          <p:nvPr/>
        </p:nvGrpSpPr>
        <p:grpSpPr bwMode="auto">
          <a:xfrm>
            <a:off x="780183" y="2523492"/>
            <a:ext cx="579600" cy="579600"/>
            <a:chOff x="3735" y="2737"/>
            <a:chExt cx="340" cy="340"/>
          </a:xfrm>
          <a:solidFill>
            <a:schemeClr val="bg1">
              <a:lumMod val="95000"/>
            </a:schemeClr>
          </a:solidFill>
        </p:grpSpPr>
        <p:sp>
          <p:nvSpPr>
            <p:cNvPr id="70" name="Freeform 457">
              <a:extLst>
                <a:ext uri="{FF2B5EF4-FFF2-40B4-BE49-F238E27FC236}">
                  <a16:creationId xmlns:a16="http://schemas.microsoft.com/office/drawing/2014/main" id="{26293536-5994-4208-8DF6-BE03EDB8F578}"/>
                </a:ext>
              </a:extLst>
            </p:cNvPr>
            <p:cNvSpPr>
              <a:spLocks noEditPoints="1"/>
            </p:cNvSpPr>
            <p:nvPr/>
          </p:nvSpPr>
          <p:spPr bwMode="auto">
            <a:xfrm>
              <a:off x="3827" y="2801"/>
              <a:ext cx="156" cy="212"/>
            </a:xfrm>
            <a:custGeom>
              <a:avLst/>
              <a:gdLst>
                <a:gd name="T0" fmla="*/ 234 w 236"/>
                <a:gd name="T1" fmla="*/ 304 h 320"/>
                <a:gd name="T2" fmla="*/ 150 w 236"/>
                <a:gd name="T3" fmla="*/ 125 h 320"/>
                <a:gd name="T4" fmla="*/ 150 w 236"/>
                <a:gd name="T5" fmla="*/ 21 h 320"/>
                <a:gd name="T6" fmla="*/ 160 w 236"/>
                <a:gd name="T7" fmla="*/ 10 h 320"/>
                <a:gd name="T8" fmla="*/ 150 w 236"/>
                <a:gd name="T9" fmla="*/ 0 h 320"/>
                <a:gd name="T10" fmla="*/ 86 w 236"/>
                <a:gd name="T11" fmla="*/ 0 h 320"/>
                <a:gd name="T12" fmla="*/ 75 w 236"/>
                <a:gd name="T13" fmla="*/ 10 h 320"/>
                <a:gd name="T14" fmla="*/ 86 w 236"/>
                <a:gd name="T15" fmla="*/ 21 h 320"/>
                <a:gd name="T16" fmla="*/ 86 w 236"/>
                <a:gd name="T17" fmla="*/ 125 h 320"/>
                <a:gd name="T18" fmla="*/ 1 w 236"/>
                <a:gd name="T19" fmla="*/ 304 h 320"/>
                <a:gd name="T20" fmla="*/ 2 w 236"/>
                <a:gd name="T21" fmla="*/ 315 h 320"/>
                <a:gd name="T22" fmla="*/ 11 w 236"/>
                <a:gd name="T23" fmla="*/ 320 h 320"/>
                <a:gd name="T24" fmla="*/ 224 w 236"/>
                <a:gd name="T25" fmla="*/ 320 h 320"/>
                <a:gd name="T26" fmla="*/ 233 w 236"/>
                <a:gd name="T27" fmla="*/ 315 h 320"/>
                <a:gd name="T28" fmla="*/ 234 w 236"/>
                <a:gd name="T29" fmla="*/ 304 h 320"/>
                <a:gd name="T30" fmla="*/ 106 w 236"/>
                <a:gd name="T31" fmla="*/ 132 h 320"/>
                <a:gd name="T32" fmla="*/ 107 w 236"/>
                <a:gd name="T33" fmla="*/ 128 h 320"/>
                <a:gd name="T34" fmla="*/ 107 w 236"/>
                <a:gd name="T35" fmla="*/ 21 h 320"/>
                <a:gd name="T36" fmla="*/ 128 w 236"/>
                <a:gd name="T37" fmla="*/ 21 h 320"/>
                <a:gd name="T38" fmla="*/ 128 w 236"/>
                <a:gd name="T39" fmla="*/ 128 h 320"/>
                <a:gd name="T40" fmla="*/ 129 w 236"/>
                <a:gd name="T41" fmla="*/ 132 h 320"/>
                <a:gd name="T42" fmla="*/ 167 w 236"/>
                <a:gd name="T43" fmla="*/ 213 h 320"/>
                <a:gd name="T44" fmla="*/ 68 w 236"/>
                <a:gd name="T45" fmla="*/ 213 h 320"/>
                <a:gd name="T46" fmla="*/ 106 w 236"/>
                <a:gd name="T47" fmla="*/ 132 h 320"/>
                <a:gd name="T48" fmla="*/ 28 w 236"/>
                <a:gd name="T49" fmla="*/ 298 h 320"/>
                <a:gd name="T50" fmla="*/ 58 w 236"/>
                <a:gd name="T51" fmla="*/ 234 h 320"/>
                <a:gd name="T52" fmla="*/ 177 w 236"/>
                <a:gd name="T53" fmla="*/ 234 h 320"/>
                <a:gd name="T54" fmla="*/ 208 w 236"/>
                <a:gd name="T55" fmla="*/ 298 h 320"/>
                <a:gd name="T56" fmla="*/ 28 w 236"/>
                <a:gd name="T57" fmla="*/ 298 h 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236" h="320">
                  <a:moveTo>
                    <a:pt x="234" y="304"/>
                  </a:moveTo>
                  <a:cubicBezTo>
                    <a:pt x="150" y="125"/>
                    <a:pt x="150" y="125"/>
                    <a:pt x="150" y="125"/>
                  </a:cubicBezTo>
                  <a:cubicBezTo>
                    <a:pt x="150" y="21"/>
                    <a:pt x="150" y="21"/>
                    <a:pt x="150" y="21"/>
                  </a:cubicBezTo>
                  <a:cubicBezTo>
                    <a:pt x="156" y="21"/>
                    <a:pt x="160" y="16"/>
                    <a:pt x="160" y="10"/>
                  </a:cubicBezTo>
                  <a:cubicBezTo>
                    <a:pt x="160" y="4"/>
                    <a:pt x="156" y="0"/>
                    <a:pt x="150" y="0"/>
                  </a:cubicBezTo>
                  <a:cubicBezTo>
                    <a:pt x="86" y="0"/>
                    <a:pt x="86" y="0"/>
                    <a:pt x="86" y="0"/>
                  </a:cubicBezTo>
                  <a:cubicBezTo>
                    <a:pt x="80" y="0"/>
                    <a:pt x="75" y="4"/>
                    <a:pt x="75" y="10"/>
                  </a:cubicBezTo>
                  <a:cubicBezTo>
                    <a:pt x="75" y="16"/>
                    <a:pt x="80" y="21"/>
                    <a:pt x="86" y="21"/>
                  </a:cubicBezTo>
                  <a:cubicBezTo>
                    <a:pt x="86" y="125"/>
                    <a:pt x="86" y="125"/>
                    <a:pt x="86" y="125"/>
                  </a:cubicBezTo>
                  <a:cubicBezTo>
                    <a:pt x="1" y="304"/>
                    <a:pt x="1" y="304"/>
                    <a:pt x="1" y="304"/>
                  </a:cubicBezTo>
                  <a:cubicBezTo>
                    <a:pt x="0" y="308"/>
                    <a:pt x="0" y="312"/>
                    <a:pt x="2" y="315"/>
                  </a:cubicBezTo>
                  <a:cubicBezTo>
                    <a:pt x="4" y="318"/>
                    <a:pt x="7" y="320"/>
                    <a:pt x="11" y="320"/>
                  </a:cubicBezTo>
                  <a:cubicBezTo>
                    <a:pt x="224" y="320"/>
                    <a:pt x="224" y="320"/>
                    <a:pt x="224" y="320"/>
                  </a:cubicBezTo>
                  <a:cubicBezTo>
                    <a:pt x="228" y="320"/>
                    <a:pt x="231" y="318"/>
                    <a:pt x="233" y="315"/>
                  </a:cubicBezTo>
                  <a:cubicBezTo>
                    <a:pt x="235" y="312"/>
                    <a:pt x="236" y="308"/>
                    <a:pt x="234" y="304"/>
                  </a:cubicBezTo>
                  <a:close/>
                  <a:moveTo>
                    <a:pt x="106" y="132"/>
                  </a:moveTo>
                  <a:cubicBezTo>
                    <a:pt x="107" y="131"/>
                    <a:pt x="107" y="129"/>
                    <a:pt x="107" y="128"/>
                  </a:cubicBezTo>
                  <a:cubicBezTo>
                    <a:pt x="107" y="21"/>
                    <a:pt x="107" y="21"/>
                    <a:pt x="107" y="21"/>
                  </a:cubicBezTo>
                  <a:cubicBezTo>
                    <a:pt x="128" y="21"/>
                    <a:pt x="128" y="21"/>
                    <a:pt x="128" y="21"/>
                  </a:cubicBezTo>
                  <a:cubicBezTo>
                    <a:pt x="128" y="128"/>
                    <a:pt x="128" y="128"/>
                    <a:pt x="128" y="128"/>
                  </a:cubicBezTo>
                  <a:cubicBezTo>
                    <a:pt x="128" y="129"/>
                    <a:pt x="129" y="131"/>
                    <a:pt x="129" y="132"/>
                  </a:cubicBezTo>
                  <a:cubicBezTo>
                    <a:pt x="167" y="213"/>
                    <a:pt x="167" y="213"/>
                    <a:pt x="167" y="213"/>
                  </a:cubicBezTo>
                  <a:cubicBezTo>
                    <a:pt x="68" y="213"/>
                    <a:pt x="68" y="213"/>
                    <a:pt x="68" y="213"/>
                  </a:cubicBezTo>
                  <a:lnTo>
                    <a:pt x="106" y="132"/>
                  </a:lnTo>
                  <a:close/>
                  <a:moveTo>
                    <a:pt x="28" y="298"/>
                  </a:moveTo>
                  <a:cubicBezTo>
                    <a:pt x="58" y="234"/>
                    <a:pt x="58" y="234"/>
                    <a:pt x="58" y="234"/>
                  </a:cubicBezTo>
                  <a:cubicBezTo>
                    <a:pt x="177" y="234"/>
                    <a:pt x="177" y="234"/>
                    <a:pt x="177" y="234"/>
                  </a:cubicBezTo>
                  <a:cubicBezTo>
                    <a:pt x="208" y="298"/>
                    <a:pt x="208" y="298"/>
                    <a:pt x="208" y="298"/>
                  </a:cubicBezTo>
                  <a:lnTo>
                    <a:pt x="28" y="29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sp>
          <p:nvSpPr>
            <p:cNvPr id="71" name="Freeform 458">
              <a:extLst>
                <a:ext uri="{FF2B5EF4-FFF2-40B4-BE49-F238E27FC236}">
                  <a16:creationId xmlns:a16="http://schemas.microsoft.com/office/drawing/2014/main" id="{96EC6A73-C760-41E5-8993-7D3E45AC6239}"/>
                </a:ext>
              </a:extLst>
            </p:cNvPr>
            <p:cNvSpPr>
              <a:spLocks noEditPoints="1"/>
            </p:cNvSpPr>
            <p:nvPr/>
          </p:nvSpPr>
          <p:spPr bwMode="auto">
            <a:xfrm>
              <a:off x="3735" y="2737"/>
              <a:ext cx="340" cy="340"/>
            </a:xfrm>
            <a:custGeom>
              <a:avLst/>
              <a:gdLst>
                <a:gd name="T0" fmla="*/ 256 w 512"/>
                <a:gd name="T1" fmla="*/ 21 h 512"/>
                <a:gd name="T2" fmla="*/ 490 w 512"/>
                <a:gd name="T3" fmla="*/ 256 h 512"/>
                <a:gd name="T4" fmla="*/ 256 w 512"/>
                <a:gd name="T5" fmla="*/ 490 h 512"/>
                <a:gd name="T6" fmla="*/ 21 w 512"/>
                <a:gd name="T7" fmla="*/ 256 h 512"/>
                <a:gd name="T8" fmla="*/ 256 w 512"/>
                <a:gd name="T9" fmla="*/ 21 h 512"/>
                <a:gd name="T10" fmla="*/ 256 w 512"/>
                <a:gd name="T11" fmla="*/ 0 h 512"/>
                <a:gd name="T12" fmla="*/ 0 w 512"/>
                <a:gd name="T13" fmla="*/ 256 h 512"/>
                <a:gd name="T14" fmla="*/ 256 w 512"/>
                <a:gd name="T15" fmla="*/ 512 h 512"/>
                <a:gd name="T16" fmla="*/ 512 w 512"/>
                <a:gd name="T17" fmla="*/ 256 h 512"/>
                <a:gd name="T18" fmla="*/ 256 w 512"/>
                <a:gd name="T19" fmla="*/ 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12" h="512">
                  <a:moveTo>
                    <a:pt x="256" y="21"/>
                  </a:moveTo>
                  <a:cubicBezTo>
                    <a:pt x="385" y="21"/>
                    <a:pt x="490" y="126"/>
                    <a:pt x="490" y="256"/>
                  </a:cubicBezTo>
                  <a:cubicBezTo>
                    <a:pt x="490" y="385"/>
                    <a:pt x="385" y="490"/>
                    <a:pt x="256" y="490"/>
                  </a:cubicBezTo>
                  <a:cubicBezTo>
                    <a:pt x="126" y="490"/>
                    <a:pt x="21" y="385"/>
                    <a:pt x="21" y="256"/>
                  </a:cubicBezTo>
                  <a:cubicBezTo>
                    <a:pt x="21" y="126"/>
                    <a:pt x="126" y="21"/>
                    <a:pt x="256" y="21"/>
                  </a:cubicBezTo>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CA" dirty="0"/>
            </a:p>
          </p:txBody>
        </p:sp>
      </p:grpSp>
      <p:sp>
        <p:nvSpPr>
          <p:cNvPr id="72" name="Freeform 486">
            <a:extLst>
              <a:ext uri="{FF2B5EF4-FFF2-40B4-BE49-F238E27FC236}">
                <a16:creationId xmlns:a16="http://schemas.microsoft.com/office/drawing/2014/main" id="{54B1C237-A57F-4BF8-9E9D-5DE8B28F21CD}"/>
              </a:ext>
            </a:extLst>
          </p:cNvPr>
          <p:cNvSpPr>
            <a:spLocks noChangeAspect="1" noEditPoints="1"/>
          </p:cNvSpPr>
          <p:nvPr/>
        </p:nvSpPr>
        <p:spPr bwMode="auto">
          <a:xfrm>
            <a:off x="7811986" y="2539539"/>
            <a:ext cx="579600" cy="579600"/>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17 w 512"/>
              <a:gd name="T11" fmla="*/ 160 h 512"/>
              <a:gd name="T12" fmla="*/ 128 w 512"/>
              <a:gd name="T13" fmla="*/ 149 h 512"/>
              <a:gd name="T14" fmla="*/ 384 w 512"/>
              <a:gd name="T15" fmla="*/ 149 h 512"/>
              <a:gd name="T16" fmla="*/ 394 w 512"/>
              <a:gd name="T17" fmla="*/ 160 h 512"/>
              <a:gd name="T18" fmla="*/ 394 w 512"/>
              <a:gd name="T19" fmla="*/ 309 h 512"/>
              <a:gd name="T20" fmla="*/ 384 w 512"/>
              <a:gd name="T21" fmla="*/ 320 h 512"/>
              <a:gd name="T22" fmla="*/ 128 w 512"/>
              <a:gd name="T23" fmla="*/ 320 h 512"/>
              <a:gd name="T24" fmla="*/ 117 w 512"/>
              <a:gd name="T25" fmla="*/ 309 h 512"/>
              <a:gd name="T26" fmla="*/ 117 w 512"/>
              <a:gd name="T27" fmla="*/ 160 h 512"/>
              <a:gd name="T28" fmla="*/ 405 w 512"/>
              <a:gd name="T29" fmla="*/ 362 h 512"/>
              <a:gd name="T30" fmla="*/ 106 w 512"/>
              <a:gd name="T31" fmla="*/ 362 h 512"/>
              <a:gd name="T32" fmla="*/ 96 w 512"/>
              <a:gd name="T33" fmla="*/ 352 h 512"/>
              <a:gd name="T34" fmla="*/ 106 w 512"/>
              <a:gd name="T35" fmla="*/ 341 h 512"/>
              <a:gd name="T36" fmla="*/ 405 w 512"/>
              <a:gd name="T37" fmla="*/ 341 h 512"/>
              <a:gd name="T38" fmla="*/ 416 w 512"/>
              <a:gd name="T39" fmla="*/ 352 h 512"/>
              <a:gd name="T40" fmla="*/ 405 w 512"/>
              <a:gd name="T41" fmla="*/ 362 h 512"/>
              <a:gd name="T42" fmla="*/ 373 w 512"/>
              <a:gd name="T43" fmla="*/ 298 h 512"/>
              <a:gd name="T44" fmla="*/ 138 w 512"/>
              <a:gd name="T45" fmla="*/ 298 h 512"/>
              <a:gd name="T46" fmla="*/ 138 w 512"/>
              <a:gd name="T47" fmla="*/ 170 h 512"/>
              <a:gd name="T48" fmla="*/ 373 w 512"/>
              <a:gd name="T49" fmla="*/ 170 h 512"/>
              <a:gd name="T50" fmla="*/ 373 w 512"/>
              <a:gd name="T51" fmla="*/ 29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17" y="160"/>
                </a:moveTo>
                <a:cubicBezTo>
                  <a:pt x="117" y="154"/>
                  <a:pt x="122" y="149"/>
                  <a:pt x="128" y="149"/>
                </a:cubicBezTo>
                <a:cubicBezTo>
                  <a:pt x="384" y="149"/>
                  <a:pt x="384" y="149"/>
                  <a:pt x="384" y="149"/>
                </a:cubicBezTo>
                <a:cubicBezTo>
                  <a:pt x="390" y="149"/>
                  <a:pt x="394" y="154"/>
                  <a:pt x="394" y="160"/>
                </a:cubicBezTo>
                <a:cubicBezTo>
                  <a:pt x="394" y="309"/>
                  <a:pt x="394" y="309"/>
                  <a:pt x="394" y="309"/>
                </a:cubicBezTo>
                <a:cubicBezTo>
                  <a:pt x="394" y="315"/>
                  <a:pt x="390" y="320"/>
                  <a:pt x="384" y="320"/>
                </a:cubicBezTo>
                <a:cubicBezTo>
                  <a:pt x="128" y="320"/>
                  <a:pt x="128" y="320"/>
                  <a:pt x="128" y="320"/>
                </a:cubicBezTo>
                <a:cubicBezTo>
                  <a:pt x="122" y="320"/>
                  <a:pt x="117" y="315"/>
                  <a:pt x="117" y="309"/>
                </a:cubicBezTo>
                <a:lnTo>
                  <a:pt x="117" y="160"/>
                </a:lnTo>
                <a:close/>
                <a:moveTo>
                  <a:pt x="405" y="362"/>
                </a:moveTo>
                <a:cubicBezTo>
                  <a:pt x="106" y="362"/>
                  <a:pt x="106" y="362"/>
                  <a:pt x="106" y="362"/>
                </a:cubicBezTo>
                <a:cubicBezTo>
                  <a:pt x="100" y="362"/>
                  <a:pt x="96" y="358"/>
                  <a:pt x="96" y="352"/>
                </a:cubicBezTo>
                <a:cubicBezTo>
                  <a:pt x="96" y="346"/>
                  <a:pt x="100" y="341"/>
                  <a:pt x="106" y="341"/>
                </a:cubicBezTo>
                <a:cubicBezTo>
                  <a:pt x="405" y="341"/>
                  <a:pt x="405" y="341"/>
                  <a:pt x="405" y="341"/>
                </a:cubicBezTo>
                <a:cubicBezTo>
                  <a:pt x="411" y="341"/>
                  <a:pt x="416" y="346"/>
                  <a:pt x="416" y="352"/>
                </a:cubicBezTo>
                <a:cubicBezTo>
                  <a:pt x="416" y="358"/>
                  <a:pt x="411" y="362"/>
                  <a:pt x="405" y="362"/>
                </a:cubicBezTo>
                <a:close/>
                <a:moveTo>
                  <a:pt x="373" y="298"/>
                </a:moveTo>
                <a:cubicBezTo>
                  <a:pt x="138" y="298"/>
                  <a:pt x="138" y="298"/>
                  <a:pt x="138" y="298"/>
                </a:cubicBezTo>
                <a:cubicBezTo>
                  <a:pt x="138" y="170"/>
                  <a:pt x="138" y="170"/>
                  <a:pt x="138" y="170"/>
                </a:cubicBezTo>
                <a:cubicBezTo>
                  <a:pt x="373" y="170"/>
                  <a:pt x="373" y="170"/>
                  <a:pt x="373" y="170"/>
                </a:cubicBezTo>
                <a:lnTo>
                  <a:pt x="373" y="298"/>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CA" dirty="0"/>
          </a:p>
        </p:txBody>
      </p:sp>
      <p:sp>
        <p:nvSpPr>
          <p:cNvPr id="73" name="Freeform 23">
            <a:extLst>
              <a:ext uri="{FF2B5EF4-FFF2-40B4-BE49-F238E27FC236}">
                <a16:creationId xmlns:a16="http://schemas.microsoft.com/office/drawing/2014/main" id="{BB8EB817-1618-43DB-8BEC-878771971786}"/>
              </a:ext>
            </a:extLst>
          </p:cNvPr>
          <p:cNvSpPr>
            <a:spLocks noChangeAspect="1" noEditPoints="1"/>
          </p:cNvSpPr>
          <p:nvPr/>
        </p:nvSpPr>
        <p:spPr bwMode="auto">
          <a:xfrm>
            <a:off x="7798227" y="3595903"/>
            <a:ext cx="579600" cy="577901"/>
          </a:xfrm>
          <a:custGeom>
            <a:avLst/>
            <a:gdLst>
              <a:gd name="T0" fmla="*/ 192 w 512"/>
              <a:gd name="T1" fmla="*/ 352 h 512"/>
              <a:gd name="T2" fmla="*/ 266 w 512"/>
              <a:gd name="T3" fmla="*/ 117 h 512"/>
              <a:gd name="T4" fmla="*/ 227 w 512"/>
              <a:gd name="T5" fmla="*/ 141 h 512"/>
              <a:gd name="T6" fmla="*/ 245 w 512"/>
              <a:gd name="T7" fmla="*/ 149 h 512"/>
              <a:gd name="T8" fmla="*/ 234 w 512"/>
              <a:gd name="T9" fmla="*/ 160 h 512"/>
              <a:gd name="T10" fmla="*/ 225 w 512"/>
              <a:gd name="T11" fmla="*/ 188 h 512"/>
              <a:gd name="T12" fmla="*/ 244 w 512"/>
              <a:gd name="T13" fmla="*/ 188 h 512"/>
              <a:gd name="T14" fmla="*/ 234 w 512"/>
              <a:gd name="T15" fmla="*/ 202 h 512"/>
              <a:gd name="T16" fmla="*/ 225 w 512"/>
              <a:gd name="T17" fmla="*/ 188 h 512"/>
              <a:gd name="T18" fmla="*/ 238 w 512"/>
              <a:gd name="T19" fmla="*/ 225 h 512"/>
              <a:gd name="T20" fmla="*/ 242 w 512"/>
              <a:gd name="T21" fmla="*/ 242 h 512"/>
              <a:gd name="T22" fmla="*/ 227 w 512"/>
              <a:gd name="T23" fmla="*/ 242 h 512"/>
              <a:gd name="T24" fmla="*/ 225 w 512"/>
              <a:gd name="T25" fmla="*/ 273 h 512"/>
              <a:gd name="T26" fmla="*/ 245 w 512"/>
              <a:gd name="T27" fmla="*/ 277 h 512"/>
              <a:gd name="T28" fmla="*/ 230 w 512"/>
              <a:gd name="T29" fmla="*/ 287 h 512"/>
              <a:gd name="T30" fmla="*/ 227 w 512"/>
              <a:gd name="T31" fmla="*/ 312 h 512"/>
              <a:gd name="T32" fmla="*/ 242 w 512"/>
              <a:gd name="T33" fmla="*/ 312 h 512"/>
              <a:gd name="T34" fmla="*/ 238 w 512"/>
              <a:gd name="T35" fmla="*/ 329 h 512"/>
              <a:gd name="T36" fmla="*/ 224 w 512"/>
              <a:gd name="T37" fmla="*/ 320 h 512"/>
              <a:gd name="T38" fmla="*/ 230 w 512"/>
              <a:gd name="T39" fmla="*/ 353 h 512"/>
              <a:gd name="T40" fmla="*/ 244 w 512"/>
              <a:gd name="T41" fmla="*/ 366 h 512"/>
              <a:gd name="T42" fmla="*/ 230 w 512"/>
              <a:gd name="T43" fmla="*/ 372 h 512"/>
              <a:gd name="T44" fmla="*/ 225 w 512"/>
              <a:gd name="T45" fmla="*/ 358 h 512"/>
              <a:gd name="T46" fmla="*/ 201 w 512"/>
              <a:gd name="T47" fmla="*/ 145 h 512"/>
              <a:gd name="T48" fmla="*/ 188 w 512"/>
              <a:gd name="T49" fmla="*/ 159 h 512"/>
              <a:gd name="T50" fmla="*/ 182 w 512"/>
              <a:gd name="T51" fmla="*/ 188 h 512"/>
              <a:gd name="T52" fmla="*/ 190 w 512"/>
              <a:gd name="T53" fmla="*/ 181 h 512"/>
              <a:gd name="T54" fmla="*/ 202 w 512"/>
              <a:gd name="T55" fmla="*/ 192 h 512"/>
              <a:gd name="T56" fmla="*/ 184 w 512"/>
              <a:gd name="T57" fmla="*/ 199 h 512"/>
              <a:gd name="T58" fmla="*/ 186 w 512"/>
              <a:gd name="T59" fmla="*/ 225 h 512"/>
              <a:gd name="T60" fmla="*/ 196 w 512"/>
              <a:gd name="T61" fmla="*/ 225 h 512"/>
              <a:gd name="T62" fmla="*/ 201 w 512"/>
              <a:gd name="T63" fmla="*/ 238 h 512"/>
              <a:gd name="T64" fmla="*/ 188 w 512"/>
              <a:gd name="T65" fmla="*/ 244 h 512"/>
              <a:gd name="T66" fmla="*/ 182 w 512"/>
              <a:gd name="T67" fmla="*/ 273 h 512"/>
              <a:gd name="T68" fmla="*/ 199 w 512"/>
              <a:gd name="T69" fmla="*/ 269 h 512"/>
              <a:gd name="T70" fmla="*/ 199 w 512"/>
              <a:gd name="T71" fmla="*/ 285 h 512"/>
              <a:gd name="T72" fmla="*/ 182 w 512"/>
              <a:gd name="T73" fmla="*/ 273 h 512"/>
              <a:gd name="T74" fmla="*/ 202 w 512"/>
              <a:gd name="T75" fmla="*/ 320 h 512"/>
              <a:gd name="T76" fmla="*/ 192 w 512"/>
              <a:gd name="T77" fmla="*/ 330 h 512"/>
              <a:gd name="T78" fmla="*/ 184 w 512"/>
              <a:gd name="T79" fmla="*/ 312 h 512"/>
              <a:gd name="T80" fmla="*/ 320 w 512"/>
              <a:gd name="T81" fmla="*/ 352 h 512"/>
              <a:gd name="T82" fmla="*/ 352 w 512"/>
              <a:gd name="T83" fmla="*/ 202 h 512"/>
              <a:gd name="T84" fmla="*/ 314 w 512"/>
              <a:gd name="T85" fmla="*/ 225 h 512"/>
              <a:gd name="T86" fmla="*/ 330 w 512"/>
              <a:gd name="T87" fmla="*/ 234 h 512"/>
              <a:gd name="T88" fmla="*/ 320 w 512"/>
              <a:gd name="T89" fmla="*/ 245 h 512"/>
              <a:gd name="T90" fmla="*/ 309 w 512"/>
              <a:gd name="T91" fmla="*/ 234 h 512"/>
              <a:gd name="T92" fmla="*/ 316 w 512"/>
              <a:gd name="T93" fmla="*/ 267 h 512"/>
              <a:gd name="T94" fmla="*/ 330 w 512"/>
              <a:gd name="T95" fmla="*/ 277 h 512"/>
              <a:gd name="T96" fmla="*/ 320 w 512"/>
              <a:gd name="T97" fmla="*/ 288 h 512"/>
              <a:gd name="T98" fmla="*/ 309 w 512"/>
              <a:gd name="T99" fmla="*/ 277 h 512"/>
              <a:gd name="T100" fmla="*/ 314 w 512"/>
              <a:gd name="T101" fmla="*/ 311 h 512"/>
              <a:gd name="T102" fmla="*/ 324 w 512"/>
              <a:gd name="T103" fmla="*/ 310 h 512"/>
              <a:gd name="T104" fmla="*/ 330 w 512"/>
              <a:gd name="T105" fmla="*/ 320 h 512"/>
              <a:gd name="T106" fmla="*/ 312 w 512"/>
              <a:gd name="T107" fmla="*/ 327 h 512"/>
              <a:gd name="T108" fmla="*/ 256 w 512"/>
              <a:gd name="T109" fmla="*/ 0 h 512"/>
              <a:gd name="T110" fmla="*/ 256 w 512"/>
              <a:gd name="T111" fmla="*/ 0 h 512"/>
              <a:gd name="T112" fmla="*/ 138 w 512"/>
              <a:gd name="T113" fmla="*/ 405 h 512"/>
              <a:gd name="T114" fmla="*/ 288 w 512"/>
              <a:gd name="T115" fmla="*/ 106 h 512"/>
              <a:gd name="T116" fmla="*/ 373 w 512"/>
              <a:gd name="T117"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12" h="512">
                <a:moveTo>
                  <a:pt x="160" y="394"/>
                </a:moveTo>
                <a:cubicBezTo>
                  <a:pt x="181" y="394"/>
                  <a:pt x="181" y="394"/>
                  <a:pt x="181" y="394"/>
                </a:cubicBezTo>
                <a:cubicBezTo>
                  <a:pt x="181" y="362"/>
                  <a:pt x="181" y="362"/>
                  <a:pt x="181" y="362"/>
                </a:cubicBezTo>
                <a:cubicBezTo>
                  <a:pt x="181" y="356"/>
                  <a:pt x="186" y="352"/>
                  <a:pt x="192" y="352"/>
                </a:cubicBezTo>
                <a:cubicBezTo>
                  <a:pt x="198" y="352"/>
                  <a:pt x="202" y="356"/>
                  <a:pt x="202" y="362"/>
                </a:cubicBezTo>
                <a:cubicBezTo>
                  <a:pt x="202" y="394"/>
                  <a:pt x="202" y="394"/>
                  <a:pt x="202" y="394"/>
                </a:cubicBezTo>
                <a:cubicBezTo>
                  <a:pt x="266" y="394"/>
                  <a:pt x="266" y="394"/>
                  <a:pt x="266" y="394"/>
                </a:cubicBezTo>
                <a:cubicBezTo>
                  <a:pt x="266" y="117"/>
                  <a:pt x="266" y="117"/>
                  <a:pt x="266" y="117"/>
                </a:cubicBezTo>
                <a:cubicBezTo>
                  <a:pt x="160" y="117"/>
                  <a:pt x="160" y="117"/>
                  <a:pt x="160" y="117"/>
                </a:cubicBezTo>
                <a:lnTo>
                  <a:pt x="160" y="394"/>
                </a:lnTo>
                <a:close/>
                <a:moveTo>
                  <a:pt x="225" y="145"/>
                </a:moveTo>
                <a:cubicBezTo>
                  <a:pt x="225" y="144"/>
                  <a:pt x="226" y="142"/>
                  <a:pt x="227" y="141"/>
                </a:cubicBezTo>
                <a:cubicBezTo>
                  <a:pt x="230" y="138"/>
                  <a:pt x="235" y="137"/>
                  <a:pt x="238" y="139"/>
                </a:cubicBezTo>
                <a:cubicBezTo>
                  <a:pt x="240" y="140"/>
                  <a:pt x="241" y="140"/>
                  <a:pt x="242" y="141"/>
                </a:cubicBezTo>
                <a:cubicBezTo>
                  <a:pt x="243" y="142"/>
                  <a:pt x="244" y="144"/>
                  <a:pt x="244" y="145"/>
                </a:cubicBezTo>
                <a:cubicBezTo>
                  <a:pt x="245" y="146"/>
                  <a:pt x="245" y="148"/>
                  <a:pt x="245" y="149"/>
                </a:cubicBezTo>
                <a:cubicBezTo>
                  <a:pt x="245" y="150"/>
                  <a:pt x="245" y="152"/>
                  <a:pt x="244" y="153"/>
                </a:cubicBezTo>
                <a:cubicBezTo>
                  <a:pt x="244" y="154"/>
                  <a:pt x="243" y="155"/>
                  <a:pt x="242" y="157"/>
                </a:cubicBezTo>
                <a:cubicBezTo>
                  <a:pt x="241" y="158"/>
                  <a:pt x="240" y="158"/>
                  <a:pt x="238" y="159"/>
                </a:cubicBezTo>
                <a:cubicBezTo>
                  <a:pt x="237" y="159"/>
                  <a:pt x="236" y="160"/>
                  <a:pt x="234" y="160"/>
                </a:cubicBezTo>
                <a:cubicBezTo>
                  <a:pt x="231" y="160"/>
                  <a:pt x="229" y="159"/>
                  <a:pt x="227" y="157"/>
                </a:cubicBezTo>
                <a:cubicBezTo>
                  <a:pt x="225" y="155"/>
                  <a:pt x="224" y="152"/>
                  <a:pt x="224" y="149"/>
                </a:cubicBezTo>
                <a:cubicBezTo>
                  <a:pt x="224" y="148"/>
                  <a:pt x="224" y="146"/>
                  <a:pt x="225" y="145"/>
                </a:cubicBezTo>
                <a:close/>
                <a:moveTo>
                  <a:pt x="225" y="188"/>
                </a:moveTo>
                <a:cubicBezTo>
                  <a:pt x="225" y="186"/>
                  <a:pt x="226" y="185"/>
                  <a:pt x="227" y="184"/>
                </a:cubicBezTo>
                <a:cubicBezTo>
                  <a:pt x="228" y="183"/>
                  <a:pt x="229" y="182"/>
                  <a:pt x="230" y="182"/>
                </a:cubicBezTo>
                <a:cubicBezTo>
                  <a:pt x="234" y="180"/>
                  <a:pt x="239" y="181"/>
                  <a:pt x="242" y="184"/>
                </a:cubicBezTo>
                <a:cubicBezTo>
                  <a:pt x="243" y="185"/>
                  <a:pt x="244" y="186"/>
                  <a:pt x="244" y="188"/>
                </a:cubicBezTo>
                <a:cubicBezTo>
                  <a:pt x="245" y="189"/>
                  <a:pt x="245" y="190"/>
                  <a:pt x="245" y="192"/>
                </a:cubicBezTo>
                <a:cubicBezTo>
                  <a:pt x="245" y="195"/>
                  <a:pt x="244" y="197"/>
                  <a:pt x="242" y="199"/>
                </a:cubicBezTo>
                <a:cubicBezTo>
                  <a:pt x="241" y="200"/>
                  <a:pt x="240" y="201"/>
                  <a:pt x="238" y="201"/>
                </a:cubicBezTo>
                <a:cubicBezTo>
                  <a:pt x="237" y="202"/>
                  <a:pt x="236" y="202"/>
                  <a:pt x="234" y="202"/>
                </a:cubicBezTo>
                <a:cubicBezTo>
                  <a:pt x="233" y="202"/>
                  <a:pt x="232" y="202"/>
                  <a:pt x="230" y="201"/>
                </a:cubicBezTo>
                <a:cubicBezTo>
                  <a:pt x="229" y="201"/>
                  <a:pt x="228" y="200"/>
                  <a:pt x="227" y="199"/>
                </a:cubicBezTo>
                <a:cubicBezTo>
                  <a:pt x="225" y="197"/>
                  <a:pt x="224" y="195"/>
                  <a:pt x="224" y="192"/>
                </a:cubicBezTo>
                <a:cubicBezTo>
                  <a:pt x="224" y="190"/>
                  <a:pt x="224" y="189"/>
                  <a:pt x="225" y="188"/>
                </a:cubicBezTo>
                <a:close/>
                <a:moveTo>
                  <a:pt x="227" y="227"/>
                </a:moveTo>
                <a:cubicBezTo>
                  <a:pt x="228" y="226"/>
                  <a:pt x="229" y="225"/>
                  <a:pt x="230" y="225"/>
                </a:cubicBezTo>
                <a:cubicBezTo>
                  <a:pt x="232" y="224"/>
                  <a:pt x="234" y="223"/>
                  <a:pt x="236" y="224"/>
                </a:cubicBezTo>
                <a:cubicBezTo>
                  <a:pt x="237" y="224"/>
                  <a:pt x="238" y="224"/>
                  <a:pt x="238" y="225"/>
                </a:cubicBezTo>
                <a:cubicBezTo>
                  <a:pt x="239" y="225"/>
                  <a:pt x="240" y="225"/>
                  <a:pt x="240" y="225"/>
                </a:cubicBezTo>
                <a:cubicBezTo>
                  <a:pt x="241" y="226"/>
                  <a:pt x="241" y="226"/>
                  <a:pt x="242" y="227"/>
                </a:cubicBezTo>
                <a:cubicBezTo>
                  <a:pt x="244" y="229"/>
                  <a:pt x="245" y="232"/>
                  <a:pt x="245" y="234"/>
                </a:cubicBezTo>
                <a:cubicBezTo>
                  <a:pt x="245" y="237"/>
                  <a:pt x="244" y="240"/>
                  <a:pt x="242" y="242"/>
                </a:cubicBezTo>
                <a:cubicBezTo>
                  <a:pt x="241" y="243"/>
                  <a:pt x="240" y="244"/>
                  <a:pt x="238" y="244"/>
                </a:cubicBezTo>
                <a:cubicBezTo>
                  <a:pt x="237" y="245"/>
                  <a:pt x="236" y="245"/>
                  <a:pt x="234" y="245"/>
                </a:cubicBezTo>
                <a:cubicBezTo>
                  <a:pt x="233" y="245"/>
                  <a:pt x="232" y="245"/>
                  <a:pt x="230" y="244"/>
                </a:cubicBezTo>
                <a:cubicBezTo>
                  <a:pt x="229" y="244"/>
                  <a:pt x="228" y="243"/>
                  <a:pt x="227" y="242"/>
                </a:cubicBezTo>
                <a:cubicBezTo>
                  <a:pt x="226" y="241"/>
                  <a:pt x="225" y="240"/>
                  <a:pt x="225" y="238"/>
                </a:cubicBezTo>
                <a:cubicBezTo>
                  <a:pt x="224" y="237"/>
                  <a:pt x="224" y="236"/>
                  <a:pt x="224" y="234"/>
                </a:cubicBezTo>
                <a:cubicBezTo>
                  <a:pt x="224" y="232"/>
                  <a:pt x="225" y="229"/>
                  <a:pt x="227" y="227"/>
                </a:cubicBezTo>
                <a:close/>
                <a:moveTo>
                  <a:pt x="225" y="273"/>
                </a:moveTo>
                <a:cubicBezTo>
                  <a:pt x="225" y="272"/>
                  <a:pt x="226" y="270"/>
                  <a:pt x="227" y="269"/>
                </a:cubicBezTo>
                <a:cubicBezTo>
                  <a:pt x="231" y="265"/>
                  <a:pt x="238" y="265"/>
                  <a:pt x="242" y="269"/>
                </a:cubicBezTo>
                <a:cubicBezTo>
                  <a:pt x="243" y="270"/>
                  <a:pt x="244" y="272"/>
                  <a:pt x="244" y="273"/>
                </a:cubicBezTo>
                <a:cubicBezTo>
                  <a:pt x="245" y="274"/>
                  <a:pt x="245" y="276"/>
                  <a:pt x="245" y="277"/>
                </a:cubicBezTo>
                <a:cubicBezTo>
                  <a:pt x="245" y="278"/>
                  <a:pt x="245" y="280"/>
                  <a:pt x="244" y="281"/>
                </a:cubicBezTo>
                <a:cubicBezTo>
                  <a:pt x="244" y="282"/>
                  <a:pt x="243" y="284"/>
                  <a:pt x="242" y="285"/>
                </a:cubicBezTo>
                <a:cubicBezTo>
                  <a:pt x="240" y="287"/>
                  <a:pt x="237" y="288"/>
                  <a:pt x="234" y="288"/>
                </a:cubicBezTo>
                <a:cubicBezTo>
                  <a:pt x="233" y="288"/>
                  <a:pt x="232" y="287"/>
                  <a:pt x="230" y="287"/>
                </a:cubicBezTo>
                <a:cubicBezTo>
                  <a:pt x="229" y="286"/>
                  <a:pt x="228" y="286"/>
                  <a:pt x="227" y="285"/>
                </a:cubicBezTo>
                <a:cubicBezTo>
                  <a:pt x="225" y="283"/>
                  <a:pt x="224" y="280"/>
                  <a:pt x="224" y="277"/>
                </a:cubicBezTo>
                <a:cubicBezTo>
                  <a:pt x="224" y="276"/>
                  <a:pt x="224" y="274"/>
                  <a:pt x="225" y="273"/>
                </a:cubicBezTo>
                <a:close/>
                <a:moveTo>
                  <a:pt x="227" y="312"/>
                </a:moveTo>
                <a:cubicBezTo>
                  <a:pt x="227" y="312"/>
                  <a:pt x="228" y="311"/>
                  <a:pt x="228" y="311"/>
                </a:cubicBezTo>
                <a:cubicBezTo>
                  <a:pt x="229" y="310"/>
                  <a:pt x="230" y="310"/>
                  <a:pt x="230" y="310"/>
                </a:cubicBezTo>
                <a:cubicBezTo>
                  <a:pt x="231" y="310"/>
                  <a:pt x="232" y="309"/>
                  <a:pt x="232" y="309"/>
                </a:cubicBezTo>
                <a:cubicBezTo>
                  <a:pt x="236" y="308"/>
                  <a:pt x="239" y="310"/>
                  <a:pt x="242" y="312"/>
                </a:cubicBezTo>
                <a:cubicBezTo>
                  <a:pt x="244" y="314"/>
                  <a:pt x="245" y="317"/>
                  <a:pt x="245" y="320"/>
                </a:cubicBezTo>
                <a:cubicBezTo>
                  <a:pt x="245" y="321"/>
                  <a:pt x="245" y="322"/>
                  <a:pt x="244" y="324"/>
                </a:cubicBezTo>
                <a:cubicBezTo>
                  <a:pt x="244" y="325"/>
                  <a:pt x="243" y="326"/>
                  <a:pt x="242" y="327"/>
                </a:cubicBezTo>
                <a:cubicBezTo>
                  <a:pt x="241" y="328"/>
                  <a:pt x="240" y="329"/>
                  <a:pt x="238" y="329"/>
                </a:cubicBezTo>
                <a:cubicBezTo>
                  <a:pt x="237" y="330"/>
                  <a:pt x="236" y="330"/>
                  <a:pt x="234" y="330"/>
                </a:cubicBezTo>
                <a:cubicBezTo>
                  <a:pt x="231" y="330"/>
                  <a:pt x="229" y="329"/>
                  <a:pt x="227" y="327"/>
                </a:cubicBezTo>
                <a:cubicBezTo>
                  <a:pt x="226" y="326"/>
                  <a:pt x="225" y="325"/>
                  <a:pt x="225" y="324"/>
                </a:cubicBezTo>
                <a:cubicBezTo>
                  <a:pt x="224" y="322"/>
                  <a:pt x="224" y="321"/>
                  <a:pt x="224" y="320"/>
                </a:cubicBezTo>
                <a:cubicBezTo>
                  <a:pt x="224" y="317"/>
                  <a:pt x="225" y="314"/>
                  <a:pt x="227" y="312"/>
                </a:cubicBezTo>
                <a:close/>
                <a:moveTo>
                  <a:pt x="225" y="358"/>
                </a:moveTo>
                <a:cubicBezTo>
                  <a:pt x="225" y="357"/>
                  <a:pt x="226" y="356"/>
                  <a:pt x="227" y="355"/>
                </a:cubicBezTo>
                <a:cubicBezTo>
                  <a:pt x="228" y="354"/>
                  <a:pt x="229" y="353"/>
                  <a:pt x="230" y="353"/>
                </a:cubicBezTo>
                <a:cubicBezTo>
                  <a:pt x="234" y="351"/>
                  <a:pt x="239" y="352"/>
                  <a:pt x="242" y="355"/>
                </a:cubicBezTo>
                <a:cubicBezTo>
                  <a:pt x="243" y="356"/>
                  <a:pt x="244" y="357"/>
                  <a:pt x="244" y="358"/>
                </a:cubicBezTo>
                <a:cubicBezTo>
                  <a:pt x="245" y="360"/>
                  <a:pt x="245" y="361"/>
                  <a:pt x="245" y="362"/>
                </a:cubicBezTo>
                <a:cubicBezTo>
                  <a:pt x="245" y="364"/>
                  <a:pt x="245" y="365"/>
                  <a:pt x="244" y="366"/>
                </a:cubicBezTo>
                <a:cubicBezTo>
                  <a:pt x="244" y="368"/>
                  <a:pt x="243" y="369"/>
                  <a:pt x="242" y="370"/>
                </a:cubicBezTo>
                <a:cubicBezTo>
                  <a:pt x="241" y="371"/>
                  <a:pt x="240" y="372"/>
                  <a:pt x="238" y="372"/>
                </a:cubicBezTo>
                <a:cubicBezTo>
                  <a:pt x="237" y="373"/>
                  <a:pt x="236" y="373"/>
                  <a:pt x="234" y="373"/>
                </a:cubicBezTo>
                <a:cubicBezTo>
                  <a:pt x="233" y="373"/>
                  <a:pt x="232" y="373"/>
                  <a:pt x="230" y="372"/>
                </a:cubicBezTo>
                <a:cubicBezTo>
                  <a:pt x="229" y="372"/>
                  <a:pt x="228" y="371"/>
                  <a:pt x="227" y="370"/>
                </a:cubicBezTo>
                <a:cubicBezTo>
                  <a:pt x="226" y="369"/>
                  <a:pt x="225" y="368"/>
                  <a:pt x="225" y="366"/>
                </a:cubicBezTo>
                <a:cubicBezTo>
                  <a:pt x="224" y="365"/>
                  <a:pt x="224" y="364"/>
                  <a:pt x="224" y="362"/>
                </a:cubicBezTo>
                <a:cubicBezTo>
                  <a:pt x="224" y="361"/>
                  <a:pt x="224" y="360"/>
                  <a:pt x="225" y="358"/>
                </a:cubicBezTo>
                <a:close/>
                <a:moveTo>
                  <a:pt x="182" y="145"/>
                </a:moveTo>
                <a:cubicBezTo>
                  <a:pt x="182" y="144"/>
                  <a:pt x="183" y="142"/>
                  <a:pt x="184" y="141"/>
                </a:cubicBezTo>
                <a:cubicBezTo>
                  <a:pt x="188" y="137"/>
                  <a:pt x="195" y="137"/>
                  <a:pt x="199" y="141"/>
                </a:cubicBezTo>
                <a:cubicBezTo>
                  <a:pt x="200" y="142"/>
                  <a:pt x="201" y="144"/>
                  <a:pt x="201" y="145"/>
                </a:cubicBezTo>
                <a:cubicBezTo>
                  <a:pt x="202" y="146"/>
                  <a:pt x="202" y="148"/>
                  <a:pt x="202" y="149"/>
                </a:cubicBezTo>
                <a:cubicBezTo>
                  <a:pt x="202" y="152"/>
                  <a:pt x="201" y="155"/>
                  <a:pt x="199" y="157"/>
                </a:cubicBezTo>
                <a:cubicBezTo>
                  <a:pt x="197" y="159"/>
                  <a:pt x="195" y="160"/>
                  <a:pt x="192" y="160"/>
                </a:cubicBezTo>
                <a:cubicBezTo>
                  <a:pt x="190" y="160"/>
                  <a:pt x="189" y="159"/>
                  <a:pt x="188" y="159"/>
                </a:cubicBezTo>
                <a:cubicBezTo>
                  <a:pt x="186" y="158"/>
                  <a:pt x="185" y="158"/>
                  <a:pt x="184" y="157"/>
                </a:cubicBezTo>
                <a:cubicBezTo>
                  <a:pt x="182" y="155"/>
                  <a:pt x="181" y="152"/>
                  <a:pt x="181" y="149"/>
                </a:cubicBezTo>
                <a:cubicBezTo>
                  <a:pt x="181" y="148"/>
                  <a:pt x="181" y="146"/>
                  <a:pt x="182" y="145"/>
                </a:cubicBezTo>
                <a:close/>
                <a:moveTo>
                  <a:pt x="182" y="188"/>
                </a:moveTo>
                <a:cubicBezTo>
                  <a:pt x="182" y="186"/>
                  <a:pt x="183" y="185"/>
                  <a:pt x="184" y="184"/>
                </a:cubicBezTo>
                <a:cubicBezTo>
                  <a:pt x="185" y="184"/>
                  <a:pt x="185" y="183"/>
                  <a:pt x="186" y="183"/>
                </a:cubicBezTo>
                <a:cubicBezTo>
                  <a:pt x="186" y="182"/>
                  <a:pt x="187" y="182"/>
                  <a:pt x="188" y="182"/>
                </a:cubicBezTo>
                <a:cubicBezTo>
                  <a:pt x="188" y="182"/>
                  <a:pt x="189" y="181"/>
                  <a:pt x="190" y="181"/>
                </a:cubicBezTo>
                <a:cubicBezTo>
                  <a:pt x="192" y="181"/>
                  <a:pt x="194" y="181"/>
                  <a:pt x="196" y="182"/>
                </a:cubicBezTo>
                <a:cubicBezTo>
                  <a:pt x="197" y="182"/>
                  <a:pt x="198" y="183"/>
                  <a:pt x="199" y="184"/>
                </a:cubicBezTo>
                <a:cubicBezTo>
                  <a:pt x="200" y="185"/>
                  <a:pt x="201" y="186"/>
                  <a:pt x="201" y="188"/>
                </a:cubicBezTo>
                <a:cubicBezTo>
                  <a:pt x="202" y="189"/>
                  <a:pt x="202" y="190"/>
                  <a:pt x="202" y="192"/>
                </a:cubicBezTo>
                <a:cubicBezTo>
                  <a:pt x="202" y="195"/>
                  <a:pt x="201" y="197"/>
                  <a:pt x="199" y="199"/>
                </a:cubicBezTo>
                <a:cubicBezTo>
                  <a:pt x="197" y="201"/>
                  <a:pt x="195" y="202"/>
                  <a:pt x="192" y="202"/>
                </a:cubicBezTo>
                <a:cubicBezTo>
                  <a:pt x="190" y="202"/>
                  <a:pt x="189" y="202"/>
                  <a:pt x="188" y="201"/>
                </a:cubicBezTo>
                <a:cubicBezTo>
                  <a:pt x="186" y="201"/>
                  <a:pt x="185" y="200"/>
                  <a:pt x="184" y="199"/>
                </a:cubicBezTo>
                <a:cubicBezTo>
                  <a:pt x="182" y="197"/>
                  <a:pt x="181" y="195"/>
                  <a:pt x="181" y="192"/>
                </a:cubicBezTo>
                <a:cubicBezTo>
                  <a:pt x="181" y="190"/>
                  <a:pt x="181" y="189"/>
                  <a:pt x="182" y="188"/>
                </a:cubicBezTo>
                <a:close/>
                <a:moveTo>
                  <a:pt x="184" y="227"/>
                </a:moveTo>
                <a:cubicBezTo>
                  <a:pt x="185" y="226"/>
                  <a:pt x="185" y="226"/>
                  <a:pt x="186" y="225"/>
                </a:cubicBezTo>
                <a:cubicBezTo>
                  <a:pt x="186" y="225"/>
                  <a:pt x="187" y="225"/>
                  <a:pt x="188" y="225"/>
                </a:cubicBezTo>
                <a:cubicBezTo>
                  <a:pt x="188" y="224"/>
                  <a:pt x="189" y="224"/>
                  <a:pt x="190" y="224"/>
                </a:cubicBezTo>
                <a:cubicBezTo>
                  <a:pt x="191" y="224"/>
                  <a:pt x="192" y="224"/>
                  <a:pt x="194" y="224"/>
                </a:cubicBezTo>
                <a:cubicBezTo>
                  <a:pt x="194" y="224"/>
                  <a:pt x="195" y="224"/>
                  <a:pt x="196" y="225"/>
                </a:cubicBezTo>
                <a:cubicBezTo>
                  <a:pt x="196" y="225"/>
                  <a:pt x="197" y="225"/>
                  <a:pt x="198" y="225"/>
                </a:cubicBezTo>
                <a:cubicBezTo>
                  <a:pt x="198" y="226"/>
                  <a:pt x="199" y="226"/>
                  <a:pt x="199" y="227"/>
                </a:cubicBezTo>
                <a:cubicBezTo>
                  <a:pt x="201" y="229"/>
                  <a:pt x="202" y="232"/>
                  <a:pt x="202" y="234"/>
                </a:cubicBezTo>
                <a:cubicBezTo>
                  <a:pt x="202" y="236"/>
                  <a:pt x="202" y="237"/>
                  <a:pt x="201" y="238"/>
                </a:cubicBezTo>
                <a:cubicBezTo>
                  <a:pt x="201" y="240"/>
                  <a:pt x="200" y="241"/>
                  <a:pt x="199" y="242"/>
                </a:cubicBezTo>
                <a:cubicBezTo>
                  <a:pt x="198" y="243"/>
                  <a:pt x="197" y="244"/>
                  <a:pt x="196" y="244"/>
                </a:cubicBezTo>
                <a:cubicBezTo>
                  <a:pt x="194" y="245"/>
                  <a:pt x="193" y="245"/>
                  <a:pt x="192" y="245"/>
                </a:cubicBezTo>
                <a:cubicBezTo>
                  <a:pt x="190" y="245"/>
                  <a:pt x="189" y="245"/>
                  <a:pt x="188" y="244"/>
                </a:cubicBezTo>
                <a:cubicBezTo>
                  <a:pt x="186" y="244"/>
                  <a:pt x="185" y="243"/>
                  <a:pt x="184" y="242"/>
                </a:cubicBezTo>
                <a:cubicBezTo>
                  <a:pt x="182" y="240"/>
                  <a:pt x="181" y="237"/>
                  <a:pt x="181" y="234"/>
                </a:cubicBezTo>
                <a:cubicBezTo>
                  <a:pt x="181" y="232"/>
                  <a:pt x="182" y="229"/>
                  <a:pt x="184" y="227"/>
                </a:cubicBezTo>
                <a:close/>
                <a:moveTo>
                  <a:pt x="182" y="273"/>
                </a:moveTo>
                <a:cubicBezTo>
                  <a:pt x="182" y="272"/>
                  <a:pt x="183" y="270"/>
                  <a:pt x="184" y="269"/>
                </a:cubicBezTo>
                <a:cubicBezTo>
                  <a:pt x="185" y="268"/>
                  <a:pt x="186" y="268"/>
                  <a:pt x="188" y="267"/>
                </a:cubicBezTo>
                <a:cubicBezTo>
                  <a:pt x="190" y="266"/>
                  <a:pt x="193" y="266"/>
                  <a:pt x="196" y="267"/>
                </a:cubicBezTo>
                <a:cubicBezTo>
                  <a:pt x="197" y="268"/>
                  <a:pt x="198" y="268"/>
                  <a:pt x="199" y="269"/>
                </a:cubicBezTo>
                <a:cubicBezTo>
                  <a:pt x="200" y="270"/>
                  <a:pt x="201" y="272"/>
                  <a:pt x="201" y="273"/>
                </a:cubicBezTo>
                <a:cubicBezTo>
                  <a:pt x="202" y="274"/>
                  <a:pt x="202" y="276"/>
                  <a:pt x="202" y="277"/>
                </a:cubicBezTo>
                <a:cubicBezTo>
                  <a:pt x="202" y="278"/>
                  <a:pt x="202" y="280"/>
                  <a:pt x="201" y="281"/>
                </a:cubicBezTo>
                <a:cubicBezTo>
                  <a:pt x="201" y="282"/>
                  <a:pt x="200" y="284"/>
                  <a:pt x="199" y="285"/>
                </a:cubicBezTo>
                <a:cubicBezTo>
                  <a:pt x="197" y="287"/>
                  <a:pt x="195" y="288"/>
                  <a:pt x="192" y="288"/>
                </a:cubicBezTo>
                <a:cubicBezTo>
                  <a:pt x="189" y="288"/>
                  <a:pt x="186" y="287"/>
                  <a:pt x="184" y="285"/>
                </a:cubicBezTo>
                <a:cubicBezTo>
                  <a:pt x="182" y="283"/>
                  <a:pt x="181" y="280"/>
                  <a:pt x="181" y="277"/>
                </a:cubicBezTo>
                <a:cubicBezTo>
                  <a:pt x="181" y="276"/>
                  <a:pt x="181" y="274"/>
                  <a:pt x="182" y="273"/>
                </a:cubicBezTo>
                <a:close/>
                <a:moveTo>
                  <a:pt x="184" y="312"/>
                </a:moveTo>
                <a:cubicBezTo>
                  <a:pt x="187" y="309"/>
                  <a:pt x="192" y="308"/>
                  <a:pt x="196" y="310"/>
                </a:cubicBezTo>
                <a:cubicBezTo>
                  <a:pt x="197" y="310"/>
                  <a:pt x="198" y="311"/>
                  <a:pt x="199" y="312"/>
                </a:cubicBezTo>
                <a:cubicBezTo>
                  <a:pt x="201" y="314"/>
                  <a:pt x="202" y="317"/>
                  <a:pt x="202" y="320"/>
                </a:cubicBezTo>
                <a:cubicBezTo>
                  <a:pt x="202" y="321"/>
                  <a:pt x="202" y="322"/>
                  <a:pt x="201" y="324"/>
                </a:cubicBezTo>
                <a:cubicBezTo>
                  <a:pt x="201" y="325"/>
                  <a:pt x="200" y="326"/>
                  <a:pt x="199" y="327"/>
                </a:cubicBezTo>
                <a:cubicBezTo>
                  <a:pt x="198" y="328"/>
                  <a:pt x="197" y="329"/>
                  <a:pt x="196" y="329"/>
                </a:cubicBezTo>
                <a:cubicBezTo>
                  <a:pt x="194" y="330"/>
                  <a:pt x="193" y="330"/>
                  <a:pt x="192" y="330"/>
                </a:cubicBezTo>
                <a:cubicBezTo>
                  <a:pt x="189" y="330"/>
                  <a:pt x="186" y="329"/>
                  <a:pt x="184" y="327"/>
                </a:cubicBezTo>
                <a:cubicBezTo>
                  <a:pt x="183" y="326"/>
                  <a:pt x="182" y="325"/>
                  <a:pt x="182" y="324"/>
                </a:cubicBezTo>
                <a:cubicBezTo>
                  <a:pt x="181" y="322"/>
                  <a:pt x="181" y="321"/>
                  <a:pt x="181" y="320"/>
                </a:cubicBezTo>
                <a:cubicBezTo>
                  <a:pt x="181" y="317"/>
                  <a:pt x="182" y="314"/>
                  <a:pt x="184" y="312"/>
                </a:cubicBezTo>
                <a:close/>
                <a:moveTo>
                  <a:pt x="288" y="394"/>
                </a:moveTo>
                <a:cubicBezTo>
                  <a:pt x="309" y="394"/>
                  <a:pt x="309" y="394"/>
                  <a:pt x="309" y="394"/>
                </a:cubicBezTo>
                <a:cubicBezTo>
                  <a:pt x="309" y="362"/>
                  <a:pt x="309" y="362"/>
                  <a:pt x="309" y="362"/>
                </a:cubicBezTo>
                <a:cubicBezTo>
                  <a:pt x="309" y="356"/>
                  <a:pt x="314" y="352"/>
                  <a:pt x="320" y="352"/>
                </a:cubicBezTo>
                <a:cubicBezTo>
                  <a:pt x="326" y="352"/>
                  <a:pt x="330" y="356"/>
                  <a:pt x="330" y="362"/>
                </a:cubicBezTo>
                <a:cubicBezTo>
                  <a:pt x="330" y="394"/>
                  <a:pt x="330" y="394"/>
                  <a:pt x="330" y="394"/>
                </a:cubicBezTo>
                <a:cubicBezTo>
                  <a:pt x="352" y="394"/>
                  <a:pt x="352" y="394"/>
                  <a:pt x="352" y="394"/>
                </a:cubicBezTo>
                <a:cubicBezTo>
                  <a:pt x="352" y="202"/>
                  <a:pt x="352" y="202"/>
                  <a:pt x="352" y="202"/>
                </a:cubicBezTo>
                <a:cubicBezTo>
                  <a:pt x="288" y="202"/>
                  <a:pt x="288" y="202"/>
                  <a:pt x="288" y="202"/>
                </a:cubicBezTo>
                <a:lnTo>
                  <a:pt x="288" y="394"/>
                </a:lnTo>
                <a:close/>
                <a:moveTo>
                  <a:pt x="312" y="227"/>
                </a:moveTo>
                <a:cubicBezTo>
                  <a:pt x="313" y="226"/>
                  <a:pt x="313" y="226"/>
                  <a:pt x="314" y="225"/>
                </a:cubicBezTo>
                <a:cubicBezTo>
                  <a:pt x="314" y="225"/>
                  <a:pt x="315" y="225"/>
                  <a:pt x="316" y="225"/>
                </a:cubicBezTo>
                <a:cubicBezTo>
                  <a:pt x="316" y="224"/>
                  <a:pt x="317" y="224"/>
                  <a:pt x="318" y="224"/>
                </a:cubicBezTo>
                <a:cubicBezTo>
                  <a:pt x="321" y="223"/>
                  <a:pt x="325" y="224"/>
                  <a:pt x="327" y="227"/>
                </a:cubicBezTo>
                <a:cubicBezTo>
                  <a:pt x="329" y="229"/>
                  <a:pt x="330" y="232"/>
                  <a:pt x="330" y="234"/>
                </a:cubicBezTo>
                <a:cubicBezTo>
                  <a:pt x="330" y="236"/>
                  <a:pt x="330" y="237"/>
                  <a:pt x="329" y="238"/>
                </a:cubicBezTo>
                <a:cubicBezTo>
                  <a:pt x="329" y="240"/>
                  <a:pt x="328" y="241"/>
                  <a:pt x="327" y="242"/>
                </a:cubicBezTo>
                <a:cubicBezTo>
                  <a:pt x="326" y="243"/>
                  <a:pt x="325" y="244"/>
                  <a:pt x="324" y="244"/>
                </a:cubicBezTo>
                <a:cubicBezTo>
                  <a:pt x="322" y="245"/>
                  <a:pt x="321" y="245"/>
                  <a:pt x="320" y="245"/>
                </a:cubicBezTo>
                <a:cubicBezTo>
                  <a:pt x="318" y="245"/>
                  <a:pt x="317" y="245"/>
                  <a:pt x="316" y="244"/>
                </a:cubicBezTo>
                <a:cubicBezTo>
                  <a:pt x="314" y="244"/>
                  <a:pt x="313" y="243"/>
                  <a:pt x="312" y="242"/>
                </a:cubicBezTo>
                <a:cubicBezTo>
                  <a:pt x="311" y="241"/>
                  <a:pt x="310" y="240"/>
                  <a:pt x="310" y="238"/>
                </a:cubicBezTo>
                <a:cubicBezTo>
                  <a:pt x="309" y="237"/>
                  <a:pt x="309" y="236"/>
                  <a:pt x="309" y="234"/>
                </a:cubicBezTo>
                <a:cubicBezTo>
                  <a:pt x="309" y="232"/>
                  <a:pt x="310" y="229"/>
                  <a:pt x="312" y="227"/>
                </a:cubicBezTo>
                <a:close/>
                <a:moveTo>
                  <a:pt x="310" y="273"/>
                </a:moveTo>
                <a:cubicBezTo>
                  <a:pt x="310" y="272"/>
                  <a:pt x="311" y="270"/>
                  <a:pt x="312" y="269"/>
                </a:cubicBezTo>
                <a:cubicBezTo>
                  <a:pt x="313" y="268"/>
                  <a:pt x="314" y="268"/>
                  <a:pt x="316" y="267"/>
                </a:cubicBezTo>
                <a:cubicBezTo>
                  <a:pt x="318" y="266"/>
                  <a:pt x="321" y="266"/>
                  <a:pt x="324" y="267"/>
                </a:cubicBezTo>
                <a:cubicBezTo>
                  <a:pt x="325" y="268"/>
                  <a:pt x="326" y="268"/>
                  <a:pt x="327" y="269"/>
                </a:cubicBezTo>
                <a:cubicBezTo>
                  <a:pt x="328" y="270"/>
                  <a:pt x="329" y="272"/>
                  <a:pt x="329" y="273"/>
                </a:cubicBezTo>
                <a:cubicBezTo>
                  <a:pt x="330" y="274"/>
                  <a:pt x="330" y="276"/>
                  <a:pt x="330" y="277"/>
                </a:cubicBezTo>
                <a:cubicBezTo>
                  <a:pt x="330" y="278"/>
                  <a:pt x="330" y="280"/>
                  <a:pt x="329" y="281"/>
                </a:cubicBezTo>
                <a:cubicBezTo>
                  <a:pt x="329" y="282"/>
                  <a:pt x="328" y="284"/>
                  <a:pt x="327" y="285"/>
                </a:cubicBezTo>
                <a:cubicBezTo>
                  <a:pt x="326" y="286"/>
                  <a:pt x="325" y="286"/>
                  <a:pt x="324" y="287"/>
                </a:cubicBezTo>
                <a:cubicBezTo>
                  <a:pt x="322" y="287"/>
                  <a:pt x="321" y="288"/>
                  <a:pt x="320" y="288"/>
                </a:cubicBezTo>
                <a:cubicBezTo>
                  <a:pt x="318" y="288"/>
                  <a:pt x="317" y="287"/>
                  <a:pt x="316" y="287"/>
                </a:cubicBezTo>
                <a:cubicBezTo>
                  <a:pt x="314" y="286"/>
                  <a:pt x="313" y="286"/>
                  <a:pt x="312" y="285"/>
                </a:cubicBezTo>
                <a:cubicBezTo>
                  <a:pt x="311" y="284"/>
                  <a:pt x="310" y="282"/>
                  <a:pt x="310" y="281"/>
                </a:cubicBezTo>
                <a:cubicBezTo>
                  <a:pt x="309" y="280"/>
                  <a:pt x="309" y="278"/>
                  <a:pt x="309" y="277"/>
                </a:cubicBezTo>
                <a:cubicBezTo>
                  <a:pt x="309" y="276"/>
                  <a:pt x="309" y="274"/>
                  <a:pt x="310" y="273"/>
                </a:cubicBezTo>
                <a:close/>
                <a:moveTo>
                  <a:pt x="310" y="316"/>
                </a:moveTo>
                <a:cubicBezTo>
                  <a:pt x="310" y="314"/>
                  <a:pt x="311" y="313"/>
                  <a:pt x="312" y="312"/>
                </a:cubicBezTo>
                <a:cubicBezTo>
                  <a:pt x="313" y="312"/>
                  <a:pt x="313" y="311"/>
                  <a:pt x="314" y="311"/>
                </a:cubicBezTo>
                <a:cubicBezTo>
                  <a:pt x="314" y="310"/>
                  <a:pt x="315" y="310"/>
                  <a:pt x="316" y="310"/>
                </a:cubicBezTo>
                <a:cubicBezTo>
                  <a:pt x="316" y="310"/>
                  <a:pt x="317" y="309"/>
                  <a:pt x="318" y="309"/>
                </a:cubicBezTo>
                <a:cubicBezTo>
                  <a:pt x="319" y="309"/>
                  <a:pt x="320" y="309"/>
                  <a:pt x="322" y="309"/>
                </a:cubicBezTo>
                <a:cubicBezTo>
                  <a:pt x="322" y="309"/>
                  <a:pt x="323" y="310"/>
                  <a:pt x="324" y="310"/>
                </a:cubicBezTo>
                <a:cubicBezTo>
                  <a:pt x="324" y="310"/>
                  <a:pt x="325" y="310"/>
                  <a:pt x="326" y="311"/>
                </a:cubicBezTo>
                <a:cubicBezTo>
                  <a:pt x="326" y="311"/>
                  <a:pt x="327" y="312"/>
                  <a:pt x="327" y="312"/>
                </a:cubicBezTo>
                <a:cubicBezTo>
                  <a:pt x="328" y="313"/>
                  <a:pt x="329" y="314"/>
                  <a:pt x="329" y="316"/>
                </a:cubicBezTo>
                <a:cubicBezTo>
                  <a:pt x="330" y="317"/>
                  <a:pt x="330" y="318"/>
                  <a:pt x="330" y="320"/>
                </a:cubicBezTo>
                <a:cubicBezTo>
                  <a:pt x="330" y="321"/>
                  <a:pt x="330" y="322"/>
                  <a:pt x="329" y="324"/>
                </a:cubicBezTo>
                <a:cubicBezTo>
                  <a:pt x="329" y="325"/>
                  <a:pt x="328" y="326"/>
                  <a:pt x="327" y="327"/>
                </a:cubicBezTo>
                <a:cubicBezTo>
                  <a:pt x="325" y="329"/>
                  <a:pt x="322" y="330"/>
                  <a:pt x="320" y="330"/>
                </a:cubicBezTo>
                <a:cubicBezTo>
                  <a:pt x="317" y="330"/>
                  <a:pt x="314" y="329"/>
                  <a:pt x="312" y="327"/>
                </a:cubicBezTo>
                <a:cubicBezTo>
                  <a:pt x="311" y="326"/>
                  <a:pt x="310" y="325"/>
                  <a:pt x="310" y="324"/>
                </a:cubicBezTo>
                <a:cubicBezTo>
                  <a:pt x="309" y="322"/>
                  <a:pt x="309" y="321"/>
                  <a:pt x="309" y="320"/>
                </a:cubicBezTo>
                <a:cubicBezTo>
                  <a:pt x="309" y="318"/>
                  <a:pt x="309" y="317"/>
                  <a:pt x="310" y="316"/>
                </a:cubicBezTo>
                <a:close/>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73" y="405"/>
                </a:moveTo>
                <a:cubicBezTo>
                  <a:pt x="373" y="411"/>
                  <a:pt x="368" y="416"/>
                  <a:pt x="362" y="416"/>
                </a:cubicBezTo>
                <a:cubicBezTo>
                  <a:pt x="149" y="416"/>
                  <a:pt x="149" y="416"/>
                  <a:pt x="149" y="416"/>
                </a:cubicBezTo>
                <a:cubicBezTo>
                  <a:pt x="143" y="416"/>
                  <a:pt x="138" y="411"/>
                  <a:pt x="138" y="405"/>
                </a:cubicBezTo>
                <a:cubicBezTo>
                  <a:pt x="138" y="106"/>
                  <a:pt x="138" y="106"/>
                  <a:pt x="138" y="106"/>
                </a:cubicBezTo>
                <a:cubicBezTo>
                  <a:pt x="138" y="100"/>
                  <a:pt x="143" y="96"/>
                  <a:pt x="149" y="96"/>
                </a:cubicBezTo>
                <a:cubicBezTo>
                  <a:pt x="277" y="96"/>
                  <a:pt x="277" y="96"/>
                  <a:pt x="277" y="96"/>
                </a:cubicBezTo>
                <a:cubicBezTo>
                  <a:pt x="283" y="96"/>
                  <a:pt x="288" y="100"/>
                  <a:pt x="288" y="106"/>
                </a:cubicBezTo>
                <a:cubicBezTo>
                  <a:pt x="288" y="181"/>
                  <a:pt x="288" y="181"/>
                  <a:pt x="288" y="181"/>
                </a:cubicBezTo>
                <a:cubicBezTo>
                  <a:pt x="362" y="181"/>
                  <a:pt x="362" y="181"/>
                  <a:pt x="362" y="181"/>
                </a:cubicBezTo>
                <a:cubicBezTo>
                  <a:pt x="368" y="181"/>
                  <a:pt x="373" y="186"/>
                  <a:pt x="373" y="192"/>
                </a:cubicBezTo>
                <a:lnTo>
                  <a:pt x="373" y="405"/>
                </a:lnTo>
                <a:close/>
              </a:path>
            </a:pathLst>
          </a:custGeom>
          <a:solidFill>
            <a:schemeClr val="bg1">
              <a:lumMod val="95000"/>
            </a:schemeClr>
          </a:solidFill>
          <a:ln>
            <a:noFill/>
          </a:ln>
        </p:spPr>
        <p:txBody>
          <a:bodyPr vert="horz" wrap="square" lIns="91440" tIns="45720" rIns="91440" bIns="45720" numCol="1" anchor="t" anchorCtr="0" compatLnSpc="1">
            <a:prstTxWarp prst="textNoShape">
              <a:avLst/>
            </a:prstTxWarp>
          </a:bodyPr>
          <a:lstStyle/>
          <a:p>
            <a:endParaRPr lang="en-CA" dirty="0"/>
          </a:p>
        </p:txBody>
      </p:sp>
    </p:spTree>
    <p:extLst>
      <p:ext uri="{BB962C8B-B14F-4D97-AF65-F5344CB8AC3E}">
        <p14:creationId xmlns:p14="http://schemas.microsoft.com/office/powerpoint/2010/main" val="41797962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strips(upRight)">
                                      <p:cBhvr>
                                        <p:cTn id="7" dur="500"/>
                                        <p:tgtEl>
                                          <p:spTgt spid="12"/>
                                        </p:tgtEl>
                                      </p:cBhvr>
                                    </p:animEffect>
                                  </p:childTnLst>
                                </p:cTn>
                              </p:par>
                            </p:childTnLst>
                          </p:cTn>
                        </p:par>
                        <p:par>
                          <p:cTn id="8" fill="hold">
                            <p:stCondLst>
                              <p:cond delay="500"/>
                            </p:stCondLst>
                            <p:childTnLst>
                              <p:par>
                                <p:cTn id="9" presetID="2" presetClass="entr" presetSubtype="8" accel="50000" decel="50000"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par>
                                <p:cTn id="13" presetID="10"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fade">
                                      <p:cBhvr>
                                        <p:cTn id="15" dur="1000"/>
                                        <p:tgtEl>
                                          <p:spTgt spid="9"/>
                                        </p:tgtEl>
                                      </p:cBhvr>
                                    </p:animEffect>
                                  </p:childTnLst>
                                </p:cTn>
                              </p:par>
                            </p:childTnLst>
                          </p:cTn>
                        </p:par>
                        <p:par>
                          <p:cTn id="16" fill="hold">
                            <p:stCondLst>
                              <p:cond delay="1500"/>
                            </p:stCondLst>
                            <p:childTnLst>
                              <p:par>
                                <p:cTn id="17" presetID="2" presetClass="entr" presetSubtype="8" accel="50000" decel="50000" fill="hold" nodeType="afterEffect">
                                  <p:stCondLst>
                                    <p:cond delay="0"/>
                                  </p:stCondLst>
                                  <p:childTnLst>
                                    <p:set>
                                      <p:cBhvr>
                                        <p:cTn id="18" dur="1" fill="hold">
                                          <p:stCondLst>
                                            <p:cond delay="0"/>
                                          </p:stCondLst>
                                        </p:cTn>
                                        <p:tgtEl>
                                          <p:spTgt spid="13"/>
                                        </p:tgtEl>
                                        <p:attrNameLst>
                                          <p:attrName>style.visibility</p:attrName>
                                        </p:attrNameLst>
                                      </p:cBhvr>
                                      <p:to>
                                        <p:strVal val="visible"/>
                                      </p:to>
                                    </p:set>
                                    <p:anim calcmode="lin" valueType="num">
                                      <p:cBhvr additive="base">
                                        <p:cTn id="19" dur="500" fill="hold"/>
                                        <p:tgtEl>
                                          <p:spTgt spid="13"/>
                                        </p:tgtEl>
                                        <p:attrNameLst>
                                          <p:attrName>ppt_x</p:attrName>
                                        </p:attrNameLst>
                                      </p:cBhvr>
                                      <p:tavLst>
                                        <p:tav tm="0">
                                          <p:val>
                                            <p:strVal val="0-#ppt_w/2"/>
                                          </p:val>
                                        </p:tav>
                                        <p:tav tm="100000">
                                          <p:val>
                                            <p:strVal val="#ppt_x"/>
                                          </p:val>
                                        </p:tav>
                                      </p:tavLst>
                                    </p:anim>
                                    <p:anim calcmode="lin" valueType="num">
                                      <p:cBhvr additive="base">
                                        <p:cTn id="20" dur="500" fill="hold"/>
                                        <p:tgtEl>
                                          <p:spTgt spid="13"/>
                                        </p:tgtEl>
                                        <p:attrNameLst>
                                          <p:attrName>ppt_y</p:attrName>
                                        </p:attrNameLst>
                                      </p:cBhvr>
                                      <p:tavLst>
                                        <p:tav tm="0">
                                          <p:val>
                                            <p:strVal val="#ppt_y"/>
                                          </p:val>
                                        </p:tav>
                                        <p:tav tm="100000">
                                          <p:val>
                                            <p:strVal val="#ppt_y"/>
                                          </p:val>
                                        </p:tav>
                                      </p:tavLst>
                                    </p:anim>
                                  </p:childTnLst>
                                </p:cTn>
                              </p:par>
                              <p:par>
                                <p:cTn id="21" presetID="10" presetClass="entr" presetSubtype="0" fill="hold" nodeType="withEffect">
                                  <p:stCondLst>
                                    <p:cond delay="0"/>
                                  </p:stCondLst>
                                  <p:childTnLst>
                                    <p:set>
                                      <p:cBhvr>
                                        <p:cTn id="22" dur="1" fill="hold">
                                          <p:stCondLst>
                                            <p:cond delay="0"/>
                                          </p:stCondLst>
                                        </p:cTn>
                                        <p:tgtEl>
                                          <p:spTgt spid="17"/>
                                        </p:tgtEl>
                                        <p:attrNameLst>
                                          <p:attrName>style.visibility</p:attrName>
                                        </p:attrNameLst>
                                      </p:cBhvr>
                                      <p:to>
                                        <p:strVal val="visible"/>
                                      </p:to>
                                    </p:set>
                                    <p:animEffect transition="in" filter="fade">
                                      <p:cBhvr>
                                        <p:cTn id="23" dur="1000"/>
                                        <p:tgtEl>
                                          <p:spTgt spid="17"/>
                                        </p:tgtEl>
                                      </p:cBhvr>
                                    </p:animEffect>
                                  </p:childTnLst>
                                </p:cTn>
                              </p:par>
                            </p:childTnLst>
                          </p:cTn>
                        </p:par>
                        <p:par>
                          <p:cTn id="24" fill="hold">
                            <p:stCondLst>
                              <p:cond delay="2500"/>
                            </p:stCondLst>
                            <p:childTnLst>
                              <p:par>
                                <p:cTn id="25" presetID="2" presetClass="entr" presetSubtype="8" accel="50000" decel="50000" fill="hold" nodeType="afterEffect">
                                  <p:stCondLst>
                                    <p:cond delay="0"/>
                                  </p:stCondLst>
                                  <p:childTnLst>
                                    <p:set>
                                      <p:cBhvr>
                                        <p:cTn id="26" dur="1" fill="hold">
                                          <p:stCondLst>
                                            <p:cond delay="0"/>
                                          </p:stCondLst>
                                        </p:cTn>
                                        <p:tgtEl>
                                          <p:spTgt spid="20"/>
                                        </p:tgtEl>
                                        <p:attrNameLst>
                                          <p:attrName>style.visibility</p:attrName>
                                        </p:attrNameLst>
                                      </p:cBhvr>
                                      <p:to>
                                        <p:strVal val="visible"/>
                                      </p:to>
                                    </p:set>
                                    <p:anim calcmode="lin" valueType="num">
                                      <p:cBhvr additive="base">
                                        <p:cTn id="27" dur="500" fill="hold"/>
                                        <p:tgtEl>
                                          <p:spTgt spid="20"/>
                                        </p:tgtEl>
                                        <p:attrNameLst>
                                          <p:attrName>ppt_x</p:attrName>
                                        </p:attrNameLst>
                                      </p:cBhvr>
                                      <p:tavLst>
                                        <p:tav tm="0">
                                          <p:val>
                                            <p:strVal val="0-#ppt_w/2"/>
                                          </p:val>
                                        </p:tav>
                                        <p:tav tm="100000">
                                          <p:val>
                                            <p:strVal val="#ppt_x"/>
                                          </p:val>
                                        </p:tav>
                                      </p:tavLst>
                                    </p:anim>
                                    <p:anim calcmode="lin" valueType="num">
                                      <p:cBhvr additive="base">
                                        <p:cTn id="28" dur="500" fill="hold"/>
                                        <p:tgtEl>
                                          <p:spTgt spid="20"/>
                                        </p:tgtEl>
                                        <p:attrNameLst>
                                          <p:attrName>ppt_y</p:attrName>
                                        </p:attrNameLst>
                                      </p:cBhvr>
                                      <p:tavLst>
                                        <p:tav tm="0">
                                          <p:val>
                                            <p:strVal val="#ppt_y"/>
                                          </p:val>
                                        </p:tav>
                                        <p:tav tm="100000">
                                          <p:val>
                                            <p:strVal val="#ppt_y"/>
                                          </p:val>
                                        </p:tav>
                                      </p:tavLst>
                                    </p:anim>
                                  </p:childTnLst>
                                </p:cTn>
                              </p:par>
                            </p:childTnLst>
                          </p:cTn>
                        </p:par>
                        <p:par>
                          <p:cTn id="29" fill="hold">
                            <p:stCondLst>
                              <p:cond delay="3000"/>
                            </p:stCondLst>
                            <p:childTnLst>
                              <p:par>
                                <p:cTn id="30" presetID="53" presetClass="entr" presetSubtype="0" fill="hold" nodeType="afterEffect">
                                  <p:stCondLst>
                                    <p:cond delay="0"/>
                                  </p:stCondLst>
                                  <p:childTnLst>
                                    <p:set>
                                      <p:cBhvr>
                                        <p:cTn id="31" dur="1" fill="hold">
                                          <p:stCondLst>
                                            <p:cond delay="0"/>
                                          </p:stCondLst>
                                        </p:cTn>
                                        <p:tgtEl>
                                          <p:spTgt spid="51"/>
                                        </p:tgtEl>
                                        <p:attrNameLst>
                                          <p:attrName>style.visibility</p:attrName>
                                        </p:attrNameLst>
                                      </p:cBhvr>
                                      <p:to>
                                        <p:strVal val="visible"/>
                                      </p:to>
                                    </p:set>
                                    <p:anim calcmode="lin" valueType="num">
                                      <p:cBhvr>
                                        <p:cTn id="32" dur="500" fill="hold"/>
                                        <p:tgtEl>
                                          <p:spTgt spid="51"/>
                                        </p:tgtEl>
                                        <p:attrNameLst>
                                          <p:attrName>ppt_w</p:attrName>
                                        </p:attrNameLst>
                                      </p:cBhvr>
                                      <p:tavLst>
                                        <p:tav tm="0">
                                          <p:val>
                                            <p:fltVal val="0"/>
                                          </p:val>
                                        </p:tav>
                                        <p:tav tm="100000">
                                          <p:val>
                                            <p:strVal val="#ppt_w"/>
                                          </p:val>
                                        </p:tav>
                                      </p:tavLst>
                                    </p:anim>
                                    <p:anim calcmode="lin" valueType="num">
                                      <p:cBhvr>
                                        <p:cTn id="33" dur="500" fill="hold"/>
                                        <p:tgtEl>
                                          <p:spTgt spid="51"/>
                                        </p:tgtEl>
                                        <p:attrNameLst>
                                          <p:attrName>ppt_h</p:attrName>
                                        </p:attrNameLst>
                                      </p:cBhvr>
                                      <p:tavLst>
                                        <p:tav tm="0">
                                          <p:val>
                                            <p:fltVal val="0"/>
                                          </p:val>
                                        </p:tav>
                                        <p:tav tm="100000">
                                          <p:val>
                                            <p:strVal val="#ppt_h"/>
                                          </p:val>
                                        </p:tav>
                                      </p:tavLst>
                                    </p:anim>
                                    <p:animEffect transition="in" filter="fade">
                                      <p:cBhvr>
                                        <p:cTn id="34" dur="500"/>
                                        <p:tgtEl>
                                          <p:spTgt spid="51"/>
                                        </p:tgtEl>
                                      </p:cBhvr>
                                    </p:animEffect>
                                  </p:childTnLst>
                                </p:cTn>
                              </p:par>
                              <p:par>
                                <p:cTn id="35" presetID="10" presetClass="entr" presetSubtype="0" fill="hold" nodeType="withEffect">
                                  <p:stCondLst>
                                    <p:cond delay="0"/>
                                  </p:stCondLst>
                                  <p:childTnLst>
                                    <p:set>
                                      <p:cBhvr>
                                        <p:cTn id="36" dur="1" fill="hold">
                                          <p:stCondLst>
                                            <p:cond delay="0"/>
                                          </p:stCondLst>
                                        </p:cTn>
                                        <p:tgtEl>
                                          <p:spTgt spid="24"/>
                                        </p:tgtEl>
                                        <p:attrNameLst>
                                          <p:attrName>style.visibility</p:attrName>
                                        </p:attrNameLst>
                                      </p:cBhvr>
                                      <p:to>
                                        <p:strVal val="visible"/>
                                      </p:to>
                                    </p:set>
                                    <p:animEffect transition="in" filter="fade">
                                      <p:cBhvr>
                                        <p:cTn id="37" dur="1000"/>
                                        <p:tgtEl>
                                          <p:spTgt spid="24"/>
                                        </p:tgtEl>
                                      </p:cBhvr>
                                    </p:animEffect>
                                  </p:childTnLst>
                                </p:cTn>
                              </p:par>
                            </p:childTnLst>
                          </p:cTn>
                        </p:par>
                        <p:par>
                          <p:cTn id="38" fill="hold">
                            <p:stCondLst>
                              <p:cond delay="4000"/>
                            </p:stCondLst>
                            <p:childTnLst>
                              <p:par>
                                <p:cTn id="39" presetID="2" presetClass="entr" presetSubtype="2" accel="50000" decel="50000" fill="hold" nodeType="after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1+#ppt_w/2"/>
                                          </p:val>
                                        </p:tav>
                                        <p:tav tm="100000">
                                          <p:val>
                                            <p:strVal val="#ppt_x"/>
                                          </p:val>
                                        </p:tav>
                                      </p:tavLst>
                                    </p:anim>
                                    <p:anim calcmode="lin" valueType="num">
                                      <p:cBhvr additive="base">
                                        <p:cTn id="42" dur="500" fill="hold"/>
                                        <p:tgtEl>
                                          <p:spTgt spid="27"/>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0" fill="hold" nodeType="afterEffect">
                                  <p:stCondLst>
                                    <p:cond delay="0"/>
                                  </p:stCondLst>
                                  <p:childTnLst>
                                    <p:set>
                                      <p:cBhvr>
                                        <p:cTn id="45" dur="1" fill="hold">
                                          <p:stCondLst>
                                            <p:cond delay="0"/>
                                          </p:stCondLst>
                                        </p:cTn>
                                        <p:tgtEl>
                                          <p:spTgt spid="63"/>
                                        </p:tgtEl>
                                        <p:attrNameLst>
                                          <p:attrName>style.visibility</p:attrName>
                                        </p:attrNameLst>
                                      </p:cBhvr>
                                      <p:to>
                                        <p:strVal val="visible"/>
                                      </p:to>
                                    </p:set>
                                    <p:anim calcmode="lin" valueType="num">
                                      <p:cBhvr>
                                        <p:cTn id="46" dur="500" fill="hold"/>
                                        <p:tgtEl>
                                          <p:spTgt spid="63"/>
                                        </p:tgtEl>
                                        <p:attrNameLst>
                                          <p:attrName>ppt_w</p:attrName>
                                        </p:attrNameLst>
                                      </p:cBhvr>
                                      <p:tavLst>
                                        <p:tav tm="0">
                                          <p:val>
                                            <p:fltVal val="0"/>
                                          </p:val>
                                        </p:tav>
                                        <p:tav tm="100000">
                                          <p:val>
                                            <p:strVal val="#ppt_w"/>
                                          </p:val>
                                        </p:tav>
                                      </p:tavLst>
                                    </p:anim>
                                    <p:anim calcmode="lin" valueType="num">
                                      <p:cBhvr>
                                        <p:cTn id="47" dur="500" fill="hold"/>
                                        <p:tgtEl>
                                          <p:spTgt spid="63"/>
                                        </p:tgtEl>
                                        <p:attrNameLst>
                                          <p:attrName>ppt_h</p:attrName>
                                        </p:attrNameLst>
                                      </p:cBhvr>
                                      <p:tavLst>
                                        <p:tav tm="0">
                                          <p:val>
                                            <p:fltVal val="0"/>
                                          </p:val>
                                        </p:tav>
                                        <p:tav tm="100000">
                                          <p:val>
                                            <p:strVal val="#ppt_h"/>
                                          </p:val>
                                        </p:tav>
                                      </p:tavLst>
                                    </p:anim>
                                    <p:animEffect transition="in" filter="fade">
                                      <p:cBhvr>
                                        <p:cTn id="48" dur="500"/>
                                        <p:tgtEl>
                                          <p:spTgt spid="63"/>
                                        </p:tgtEl>
                                      </p:cBhvr>
                                    </p:animEffect>
                                  </p:childTnLst>
                                </p:cTn>
                              </p:par>
                              <p:par>
                                <p:cTn id="49" presetID="10" presetClass="entr" presetSubtype="0" fill="hold" nodeType="with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childTnLst>
                                </p:cTn>
                              </p:par>
                            </p:childTnLst>
                          </p:cTn>
                        </p:par>
                        <p:par>
                          <p:cTn id="52" fill="hold">
                            <p:stCondLst>
                              <p:cond delay="5500"/>
                            </p:stCondLst>
                            <p:childTnLst>
                              <p:par>
                                <p:cTn id="53" presetID="2" presetClass="entr" presetSubtype="2" accel="50000" decel="50000" fill="hold" nodeType="afterEffect">
                                  <p:stCondLst>
                                    <p:cond delay="0"/>
                                  </p:stCondLst>
                                  <p:childTnLst>
                                    <p:set>
                                      <p:cBhvr>
                                        <p:cTn id="54" dur="1" fill="hold">
                                          <p:stCondLst>
                                            <p:cond delay="0"/>
                                          </p:stCondLst>
                                        </p:cTn>
                                        <p:tgtEl>
                                          <p:spTgt spid="34"/>
                                        </p:tgtEl>
                                        <p:attrNameLst>
                                          <p:attrName>style.visibility</p:attrName>
                                        </p:attrNameLst>
                                      </p:cBhvr>
                                      <p:to>
                                        <p:strVal val="visible"/>
                                      </p:to>
                                    </p:set>
                                    <p:anim calcmode="lin" valueType="num">
                                      <p:cBhvr additive="base">
                                        <p:cTn id="55" dur="500" fill="hold"/>
                                        <p:tgtEl>
                                          <p:spTgt spid="34"/>
                                        </p:tgtEl>
                                        <p:attrNameLst>
                                          <p:attrName>ppt_x</p:attrName>
                                        </p:attrNameLst>
                                      </p:cBhvr>
                                      <p:tavLst>
                                        <p:tav tm="0">
                                          <p:val>
                                            <p:strVal val="1+#ppt_w/2"/>
                                          </p:val>
                                        </p:tav>
                                        <p:tav tm="100000">
                                          <p:val>
                                            <p:strVal val="#ppt_x"/>
                                          </p:val>
                                        </p:tav>
                                      </p:tavLst>
                                    </p:anim>
                                    <p:anim calcmode="lin" valueType="num">
                                      <p:cBhvr additive="base">
                                        <p:cTn id="56" dur="500" fill="hold"/>
                                        <p:tgtEl>
                                          <p:spTgt spid="34"/>
                                        </p:tgtEl>
                                        <p:attrNameLst>
                                          <p:attrName>ppt_y</p:attrName>
                                        </p:attrNameLst>
                                      </p:cBhvr>
                                      <p:tavLst>
                                        <p:tav tm="0">
                                          <p:val>
                                            <p:strVal val="#ppt_y"/>
                                          </p:val>
                                        </p:tav>
                                        <p:tav tm="100000">
                                          <p:val>
                                            <p:strVal val="#ppt_y"/>
                                          </p:val>
                                        </p:tav>
                                      </p:tavLst>
                                    </p:anim>
                                  </p:childTnLst>
                                </p:cTn>
                              </p:par>
                              <p:par>
                                <p:cTn id="57" presetID="10" presetClass="entr" presetSubtype="0" fill="hold" nodeType="withEffect">
                                  <p:stCondLst>
                                    <p:cond delay="0"/>
                                  </p:stCondLst>
                                  <p:childTnLst>
                                    <p:set>
                                      <p:cBhvr>
                                        <p:cTn id="58" dur="1" fill="hold">
                                          <p:stCondLst>
                                            <p:cond delay="0"/>
                                          </p:stCondLst>
                                        </p:cTn>
                                        <p:tgtEl>
                                          <p:spTgt spid="38"/>
                                        </p:tgtEl>
                                        <p:attrNameLst>
                                          <p:attrName>style.visibility</p:attrName>
                                        </p:attrNameLst>
                                      </p:cBhvr>
                                      <p:to>
                                        <p:strVal val="visible"/>
                                      </p:to>
                                    </p:set>
                                    <p:animEffect transition="in" filter="fade">
                                      <p:cBhvr>
                                        <p:cTn id="59" dur="1000"/>
                                        <p:tgtEl>
                                          <p:spTgt spid="38"/>
                                        </p:tgtEl>
                                      </p:cBhvr>
                                    </p:animEffect>
                                  </p:childTnLst>
                                </p:cTn>
                              </p:par>
                            </p:childTnLst>
                          </p:cTn>
                        </p:par>
                        <p:par>
                          <p:cTn id="60" fill="hold">
                            <p:stCondLst>
                              <p:cond delay="6500"/>
                            </p:stCondLst>
                            <p:childTnLst>
                              <p:par>
                                <p:cTn id="61" presetID="2" presetClass="entr" presetSubtype="2" accel="50000" decel="50000" fill="hold" nodeType="afterEffect">
                                  <p:stCondLst>
                                    <p:cond delay="0"/>
                                  </p:stCondLst>
                                  <p:childTnLst>
                                    <p:set>
                                      <p:cBhvr>
                                        <p:cTn id="62" dur="1" fill="hold">
                                          <p:stCondLst>
                                            <p:cond delay="0"/>
                                          </p:stCondLst>
                                        </p:cTn>
                                        <p:tgtEl>
                                          <p:spTgt spid="41"/>
                                        </p:tgtEl>
                                        <p:attrNameLst>
                                          <p:attrName>style.visibility</p:attrName>
                                        </p:attrNameLst>
                                      </p:cBhvr>
                                      <p:to>
                                        <p:strVal val="visible"/>
                                      </p:to>
                                    </p:set>
                                    <p:anim calcmode="lin" valueType="num">
                                      <p:cBhvr additive="base">
                                        <p:cTn id="63" dur="500" fill="hold"/>
                                        <p:tgtEl>
                                          <p:spTgt spid="41"/>
                                        </p:tgtEl>
                                        <p:attrNameLst>
                                          <p:attrName>ppt_x</p:attrName>
                                        </p:attrNameLst>
                                      </p:cBhvr>
                                      <p:tavLst>
                                        <p:tav tm="0">
                                          <p:val>
                                            <p:strVal val="1+#ppt_w/2"/>
                                          </p:val>
                                        </p:tav>
                                        <p:tav tm="100000">
                                          <p:val>
                                            <p:strVal val="#ppt_x"/>
                                          </p:val>
                                        </p:tav>
                                      </p:tavLst>
                                    </p:anim>
                                    <p:anim calcmode="lin" valueType="num">
                                      <p:cBhvr additive="base">
                                        <p:cTn id="64" dur="500" fill="hold"/>
                                        <p:tgtEl>
                                          <p:spTgt spid="41"/>
                                        </p:tgtEl>
                                        <p:attrNameLst>
                                          <p:attrName>ppt_y</p:attrName>
                                        </p:attrNameLst>
                                      </p:cBhvr>
                                      <p:tavLst>
                                        <p:tav tm="0">
                                          <p:val>
                                            <p:strVal val="#ppt_y"/>
                                          </p:val>
                                        </p:tav>
                                        <p:tav tm="100000">
                                          <p:val>
                                            <p:strVal val="#ppt_y"/>
                                          </p:val>
                                        </p:tav>
                                      </p:tavLst>
                                    </p:anim>
                                  </p:childTnLst>
                                </p:cTn>
                              </p:par>
                              <p:par>
                                <p:cTn id="65" presetID="10" presetClass="entr" presetSubtype="0" fill="hold" nodeType="withEffect">
                                  <p:stCondLst>
                                    <p:cond delay="0"/>
                                  </p:stCondLst>
                                  <p:childTnLst>
                                    <p:set>
                                      <p:cBhvr>
                                        <p:cTn id="66" dur="1" fill="hold">
                                          <p:stCondLst>
                                            <p:cond delay="0"/>
                                          </p:stCondLst>
                                        </p:cTn>
                                        <p:tgtEl>
                                          <p:spTgt spid="45"/>
                                        </p:tgtEl>
                                        <p:attrNameLst>
                                          <p:attrName>style.visibility</p:attrName>
                                        </p:attrNameLst>
                                      </p:cBhvr>
                                      <p:to>
                                        <p:strVal val="visible"/>
                                      </p:to>
                                    </p:set>
                                    <p:animEffect transition="in" filter="fade">
                                      <p:cBhvr>
                                        <p:cTn id="67" dur="10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641" y="394569"/>
            <a:ext cx="8051800" cy="644129"/>
          </a:xfrm>
        </p:spPr>
        <p:txBody>
          <a:bodyPr/>
          <a:lstStyle/>
          <a:p>
            <a:r>
              <a:rPr lang="en-CA" dirty="0"/>
              <a:t>Year to Date Performance of Companies is Varied </a:t>
            </a:r>
            <a:endParaRPr lang="fr-CA" dirty="0"/>
          </a:p>
        </p:txBody>
      </p:sp>
      <p:sp>
        <p:nvSpPr>
          <p:cNvPr id="4" name="Footer Placeholder 3"/>
          <p:cNvSpPr>
            <a:spLocks noGrp="1"/>
          </p:cNvSpPr>
          <p:nvPr>
            <p:ph type="ftr" sz="quarter" idx="11"/>
          </p:nvPr>
        </p:nvSpPr>
        <p:spPr/>
        <p:txBody>
          <a:bodyPr/>
          <a:lstStyle/>
          <a:p>
            <a:r>
              <a:rPr lang="en-US"/>
              <a:t>ADVISOR USE ONLY</a:t>
            </a:r>
            <a:endParaRPr lang="en-US" dirty="0"/>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1219" y="972273"/>
            <a:ext cx="6139727" cy="34179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1383817" y="4390173"/>
            <a:ext cx="2280213" cy="200055"/>
          </a:xfrm>
          <a:prstGeom prst="rect">
            <a:avLst/>
          </a:prstGeom>
          <a:noFill/>
        </p:spPr>
        <p:txBody>
          <a:bodyPr wrap="square" rtlCol="0">
            <a:spAutoFit/>
          </a:bodyPr>
          <a:lstStyle/>
          <a:p>
            <a:r>
              <a:rPr lang="en-CA" sz="1050" dirty="0">
                <a:solidFill>
                  <a:srgbClr val="000000"/>
                </a:solidFill>
              </a:rPr>
              <a:t>Source: finviz.com, April 22 2020</a:t>
            </a:r>
            <a:endParaRPr lang="fr-CA" sz="1050" dirty="0">
              <a:solidFill>
                <a:srgbClr val="000000"/>
              </a:solidFill>
            </a:endParaRPr>
          </a:p>
        </p:txBody>
      </p:sp>
    </p:spTree>
    <p:extLst>
      <p:ext uri="{BB962C8B-B14F-4D97-AF65-F5344CB8AC3E}">
        <p14:creationId xmlns:p14="http://schemas.microsoft.com/office/powerpoint/2010/main" val="38611567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How Will You Recover From?</a:t>
            </a:r>
            <a:endParaRPr lang="en-US" dirty="0"/>
          </a:p>
        </p:txBody>
      </p:sp>
      <p:sp>
        <p:nvSpPr>
          <p:cNvPr id="3" name="Footer Placeholder 2"/>
          <p:cNvSpPr>
            <a:spLocks noGrp="1"/>
          </p:cNvSpPr>
          <p:nvPr>
            <p:ph type="ftr" sz="quarter" idx="10"/>
          </p:nvPr>
        </p:nvSpPr>
        <p:spPr/>
        <p:txBody>
          <a:bodyPr/>
          <a:lstStyle/>
          <a:p>
            <a:r>
              <a:rPr lang="en-US"/>
              <a:t>ADVISOR USE ONLY</a:t>
            </a:r>
            <a:endParaRPr lang="en-US" dirty="0"/>
          </a:p>
        </p:txBody>
      </p:sp>
    </p:spTree>
    <p:extLst>
      <p:ext uri="{BB962C8B-B14F-4D97-AF65-F5344CB8AC3E}">
        <p14:creationId xmlns:p14="http://schemas.microsoft.com/office/powerpoint/2010/main" val="39286884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6" y="394569"/>
            <a:ext cx="8051800" cy="644129"/>
          </a:xfrm>
        </p:spPr>
        <p:txBody>
          <a:bodyPr/>
          <a:lstStyle/>
          <a:p>
            <a:r>
              <a:rPr lang="en-CA" dirty="0"/>
              <a:t>How Long Does it Take Markets to Recover?</a:t>
            </a:r>
            <a:br>
              <a:rPr lang="en-CA" dirty="0"/>
            </a:br>
            <a:r>
              <a:rPr lang="en-CA" sz="1600" b="0" dirty="0"/>
              <a:t>The average recovery period has been 14 months in a global balanced portfolio</a:t>
            </a:r>
            <a:endParaRPr lang="fr-CA" dirty="0"/>
          </a:p>
        </p:txBody>
      </p:sp>
      <p:pic>
        <p:nvPicPr>
          <p:cNvPr id="819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68923" y="1151955"/>
            <a:ext cx="5297550" cy="3040386"/>
          </a:xfrm>
          <a:prstGeom prst="rect">
            <a:avLst/>
          </a:prstGeom>
          <a:noFill/>
          <a:extLst>
            <a:ext uri="{909E8E84-426E-40DD-AFC4-6F175D3DCCD1}">
              <a14:hiddenFill xmlns:a14="http://schemas.microsoft.com/office/drawing/2010/main">
                <a:solidFill>
                  <a:srgbClr val="FFFFFF"/>
                </a:solidFill>
              </a14:hiddenFill>
            </a:ext>
          </a:extLst>
        </p:spPr>
      </p:pic>
      <p:sp>
        <p:nvSpPr>
          <p:cNvPr id="5" name="Oval 4"/>
          <p:cNvSpPr/>
          <p:nvPr/>
        </p:nvSpPr>
        <p:spPr bwMode="auto">
          <a:xfrm>
            <a:off x="5161336" y="2333246"/>
            <a:ext cx="1337094" cy="1895655"/>
          </a:xfrm>
          <a:prstGeom prst="ellipse">
            <a:avLst/>
          </a:prstGeom>
          <a:noFill/>
          <a:ln w="28575" cap="flat" cmpd="sng" algn="ctr">
            <a:solidFill>
              <a:srgbClr val="000000"/>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fr-CA" sz="800"/>
          </a:p>
        </p:txBody>
      </p:sp>
      <p:sp>
        <p:nvSpPr>
          <p:cNvPr id="3" name="TextBox 2"/>
          <p:cNvSpPr txBox="1"/>
          <p:nvPr/>
        </p:nvSpPr>
        <p:spPr>
          <a:xfrm>
            <a:off x="1668923" y="4228901"/>
            <a:ext cx="4160960" cy="294953"/>
          </a:xfrm>
          <a:prstGeom prst="rect">
            <a:avLst/>
          </a:prstGeom>
          <a:noFill/>
        </p:spPr>
        <p:txBody>
          <a:bodyPr wrap="square" lIns="68580" tIns="34290" rIns="68580" bIns="34290" rtlCol="0">
            <a:spAutoFit/>
          </a:bodyPr>
          <a:lstStyle/>
          <a:p>
            <a:r>
              <a:rPr lang="en-CA" sz="1050" dirty="0">
                <a:solidFill>
                  <a:srgbClr val="000000"/>
                </a:solidFill>
              </a:rPr>
              <a:t>Source: Morningstar, “</a:t>
            </a:r>
            <a:r>
              <a:rPr lang="en-CA" sz="1050" b="1" dirty="0">
                <a:solidFill>
                  <a:srgbClr val="000000"/>
                </a:solidFill>
              </a:rPr>
              <a:t>A look at past drawdowns”</a:t>
            </a:r>
          </a:p>
          <a:p>
            <a:endParaRPr lang="fr-CA" sz="1050" dirty="0">
              <a:solidFill>
                <a:srgbClr val="000000"/>
              </a:solidFill>
            </a:endParaRPr>
          </a:p>
        </p:txBody>
      </p:sp>
    </p:spTree>
    <p:extLst>
      <p:ext uri="{BB962C8B-B14F-4D97-AF65-F5344CB8AC3E}">
        <p14:creationId xmlns:p14="http://schemas.microsoft.com/office/powerpoint/2010/main" val="3266542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6116" y="394569"/>
            <a:ext cx="8051800" cy="644129"/>
          </a:xfrm>
        </p:spPr>
        <p:txBody>
          <a:bodyPr/>
          <a:lstStyle/>
          <a:p>
            <a:r>
              <a:rPr lang="en-CA" dirty="0"/>
              <a:t>Short-Term Pain, Long-Term Gain</a:t>
            </a:r>
            <a:br>
              <a:rPr lang="en-CA" dirty="0"/>
            </a:br>
            <a:r>
              <a:rPr lang="en-CA" sz="1600" b="0" dirty="0"/>
              <a:t>Stay invested to avoid missing the initial stages of a market recovery</a:t>
            </a:r>
            <a:endParaRPr lang="fr-CA" sz="2400" dirty="0"/>
          </a:p>
        </p:txBody>
      </p:sp>
      <p:grpSp>
        <p:nvGrpSpPr>
          <p:cNvPr id="7" name="Group 6">
            <a:extLst>
              <a:ext uri="{FF2B5EF4-FFF2-40B4-BE49-F238E27FC236}">
                <a16:creationId xmlns:a16="http://schemas.microsoft.com/office/drawing/2014/main" id="{797F7AF8-B87B-4072-A1C3-B38D79D3A09F}"/>
              </a:ext>
            </a:extLst>
          </p:cNvPr>
          <p:cNvGrpSpPr/>
          <p:nvPr/>
        </p:nvGrpSpPr>
        <p:grpSpPr>
          <a:xfrm>
            <a:off x="1652432" y="1019648"/>
            <a:ext cx="5607696" cy="3448020"/>
            <a:chOff x="3214688" y="683568"/>
            <a:chExt cx="5607696" cy="3448020"/>
          </a:xfrm>
        </p:grpSpPr>
        <p:sp>
          <p:nvSpPr>
            <p:cNvPr id="8" name="Content Placeholder 2">
              <a:extLst>
                <a:ext uri="{FF2B5EF4-FFF2-40B4-BE49-F238E27FC236}">
                  <a16:creationId xmlns:a16="http://schemas.microsoft.com/office/drawing/2014/main" id="{3454B9F9-D625-4401-80C4-1BB7649B73F0}"/>
                </a:ext>
              </a:extLst>
            </p:cNvPr>
            <p:cNvSpPr txBox="1"/>
            <p:nvPr/>
          </p:nvSpPr>
          <p:spPr>
            <a:xfrm>
              <a:off x="3264694" y="683568"/>
              <a:ext cx="1140955" cy="254634"/>
            </a:xfrm>
            <a:prstGeom prst="rect">
              <a:avLst/>
            </a:prstGeom>
          </p:spPr>
          <p:txBody>
            <a:bodyPr lIns="68580" tIns="34290" rIns="68580" bIns="34290" anchor="ctr"/>
            <a:lstStyle>
              <a:lvl1pPr marL="342900" indent="-342900" algn="l" defTabSz="914400" rtl="0" eaLnBrk="1" latinLnBrk="0" hangingPunct="1">
                <a:spcBef>
                  <a:spcPct val="20000"/>
                </a:spcBef>
                <a:buClr>
                  <a:srgbClr val="FF0000"/>
                </a:buClr>
                <a:buFont typeface="Arial" panose="020B0604020202020204" pitchFamily="34" charset="0"/>
                <a:buChar char="•"/>
                <a:defRPr sz="3200" kern="1200" baseline="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spcBef>
                  <a:spcPct val="20000"/>
                </a:spcBef>
                <a:buClr>
                  <a:srgbClr val="FF0000"/>
                </a:buClr>
                <a:buFont typeface="Arial" panose="020B0604020202020204" pitchFamily="34" charset="0"/>
                <a:buChar char="–"/>
                <a:defRPr sz="2800" kern="1200" baseline="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spcBef>
                  <a:spcPct val="20000"/>
                </a:spcBef>
                <a:buClr>
                  <a:srgbClr val="FF0000"/>
                </a:buClr>
                <a:buFont typeface="Arial" panose="020B0604020202020204" pitchFamily="34" charset="0"/>
                <a:buChar char="•"/>
                <a:defRPr sz="2400" kern="1200" baseline="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buNone/>
                <a:defRPr/>
              </a:pPr>
              <a:r>
                <a:rPr lang="en-US" sz="1200" b="1" dirty="0">
                  <a:solidFill>
                    <a:srgbClr val="000000"/>
                  </a:solidFill>
                  <a:latin typeface="Scotia" panose="020B0503020203020204" pitchFamily="34" charset="0"/>
                  <a:ea typeface="Scotia" panose="020B0503020203020204" pitchFamily="34" charset="0"/>
                </a:rPr>
                <a:t>Bear Market</a:t>
              </a:r>
              <a:endParaRPr lang="en-CA" sz="1200" b="1" baseline="30000" dirty="0">
                <a:solidFill>
                  <a:srgbClr val="000000"/>
                </a:solidFill>
                <a:latin typeface="Scotia" panose="020B0503020203020204" pitchFamily="34" charset="0"/>
                <a:ea typeface="Scotia" panose="020B0503020203020204" pitchFamily="34" charset="0"/>
              </a:endParaRPr>
            </a:p>
          </p:txBody>
        </p:sp>
        <p:sp>
          <p:nvSpPr>
            <p:cNvPr id="9" name="Content Placeholder 2">
              <a:extLst>
                <a:ext uri="{FF2B5EF4-FFF2-40B4-BE49-F238E27FC236}">
                  <a16:creationId xmlns:a16="http://schemas.microsoft.com/office/drawing/2014/main" id="{3EB9F716-AF86-453A-8AB4-34014EF9125C}"/>
                </a:ext>
              </a:extLst>
            </p:cNvPr>
            <p:cNvSpPr txBox="1"/>
            <p:nvPr/>
          </p:nvSpPr>
          <p:spPr>
            <a:xfrm>
              <a:off x="6163397" y="774716"/>
              <a:ext cx="851202" cy="254634"/>
            </a:xfrm>
            <a:prstGeom prst="rect">
              <a:avLst/>
            </a:prstGeom>
          </p:spPr>
          <p:txBody>
            <a:bodyPr lIns="68580" tIns="34290" rIns="68580" bIns="34290" anchor="ctr">
              <a:normAutofit/>
            </a:bodyPr>
            <a:lstStyle>
              <a:lvl1pPr marL="342900" indent="-342900" algn="l" defTabSz="914400" rtl="0" eaLnBrk="1" latinLnBrk="0" hangingPunct="1">
                <a:spcBef>
                  <a:spcPct val="20000"/>
                </a:spcBef>
                <a:buClr>
                  <a:srgbClr val="FF0000"/>
                </a:buClr>
                <a:buFont typeface="Arial" panose="020B0604020202020204" pitchFamily="34" charset="0"/>
                <a:buChar char="•"/>
                <a:defRPr sz="3200" kern="1200" baseline="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spcBef>
                  <a:spcPct val="20000"/>
                </a:spcBef>
                <a:buClr>
                  <a:srgbClr val="FF0000"/>
                </a:buClr>
                <a:buFont typeface="Arial" panose="020B0604020202020204" pitchFamily="34" charset="0"/>
                <a:buChar char="–"/>
                <a:defRPr sz="2800" kern="1200" baseline="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spcBef>
                  <a:spcPct val="20000"/>
                </a:spcBef>
                <a:buClr>
                  <a:srgbClr val="FF0000"/>
                </a:buClr>
                <a:buFont typeface="Arial" panose="020B0604020202020204" pitchFamily="34" charset="0"/>
                <a:buChar char="•"/>
                <a:defRPr sz="2400" kern="1200" baseline="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buNone/>
                <a:defRPr/>
              </a:pPr>
              <a:r>
                <a:rPr lang="en-US" sz="900" dirty="0">
                  <a:latin typeface="Scotia" panose="020B0503020203020204" pitchFamily="34" charset="0"/>
                  <a:ea typeface="Scotia" panose="020B0503020203020204" pitchFamily="34" charset="0"/>
                </a:rPr>
                <a:t>1 Year After</a:t>
              </a:r>
              <a:endParaRPr lang="en-CA" sz="900" baseline="30000" dirty="0">
                <a:latin typeface="Scotia" panose="020B0503020203020204" pitchFamily="34" charset="0"/>
                <a:ea typeface="Scotia" panose="020B0503020203020204" pitchFamily="34" charset="0"/>
              </a:endParaRPr>
            </a:p>
          </p:txBody>
        </p:sp>
        <p:sp>
          <p:nvSpPr>
            <p:cNvPr id="10" name="Content Placeholder 2">
              <a:extLst>
                <a:ext uri="{FF2B5EF4-FFF2-40B4-BE49-F238E27FC236}">
                  <a16:creationId xmlns:a16="http://schemas.microsoft.com/office/drawing/2014/main" id="{6E740C2D-C349-4066-85F6-6FEF4ACD24AC}"/>
                </a:ext>
              </a:extLst>
            </p:cNvPr>
            <p:cNvSpPr txBox="1"/>
            <p:nvPr/>
          </p:nvSpPr>
          <p:spPr>
            <a:xfrm>
              <a:off x="7047501" y="774716"/>
              <a:ext cx="851203" cy="254634"/>
            </a:xfrm>
            <a:prstGeom prst="rect">
              <a:avLst/>
            </a:prstGeom>
          </p:spPr>
          <p:txBody>
            <a:bodyPr lIns="68580" tIns="34290" rIns="68580" bIns="34290" anchor="ctr"/>
            <a:lstStyle>
              <a:lvl1pPr marL="342900" indent="-342900" algn="l" defTabSz="914400" rtl="0" eaLnBrk="1" latinLnBrk="0" hangingPunct="1">
                <a:spcBef>
                  <a:spcPct val="20000"/>
                </a:spcBef>
                <a:buClr>
                  <a:srgbClr val="FF0000"/>
                </a:buClr>
                <a:buFont typeface="Arial" panose="020B0604020202020204" pitchFamily="34" charset="0"/>
                <a:buChar char="•"/>
                <a:defRPr sz="3200" kern="1200" baseline="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spcBef>
                  <a:spcPct val="20000"/>
                </a:spcBef>
                <a:buClr>
                  <a:srgbClr val="FF0000"/>
                </a:buClr>
                <a:buFont typeface="Arial" panose="020B0604020202020204" pitchFamily="34" charset="0"/>
                <a:buChar char="–"/>
                <a:defRPr sz="2800" kern="1200" baseline="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spcBef>
                  <a:spcPct val="20000"/>
                </a:spcBef>
                <a:buClr>
                  <a:srgbClr val="FF0000"/>
                </a:buClr>
                <a:buFont typeface="Arial" panose="020B0604020202020204" pitchFamily="34" charset="0"/>
                <a:buChar char="•"/>
                <a:defRPr sz="2400" kern="1200" baseline="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buNone/>
                <a:defRPr/>
              </a:pPr>
              <a:r>
                <a:rPr lang="en-US" sz="900">
                  <a:latin typeface="Scotia" panose="020B0503020203020204" pitchFamily="34" charset="0"/>
                  <a:ea typeface="Scotia" panose="020B0503020203020204" pitchFamily="34" charset="0"/>
                </a:rPr>
                <a:t>3 Years After</a:t>
              </a:r>
              <a:endParaRPr lang="en-CA" sz="900" baseline="30000">
                <a:latin typeface="Scotia" panose="020B0503020203020204" pitchFamily="34" charset="0"/>
                <a:ea typeface="Scotia" panose="020B0503020203020204" pitchFamily="34" charset="0"/>
              </a:endParaRPr>
            </a:p>
          </p:txBody>
        </p:sp>
        <p:sp>
          <p:nvSpPr>
            <p:cNvPr id="11" name="Rectangle 10">
              <a:extLst>
                <a:ext uri="{FF2B5EF4-FFF2-40B4-BE49-F238E27FC236}">
                  <a16:creationId xmlns:a16="http://schemas.microsoft.com/office/drawing/2014/main" id="{B7E21CC2-3F51-4041-BA70-A49B0F85F7B3}"/>
                </a:ext>
              </a:extLst>
            </p:cNvPr>
            <p:cNvSpPr/>
            <p:nvPr/>
          </p:nvSpPr>
          <p:spPr>
            <a:xfrm>
              <a:off x="6062633" y="833453"/>
              <a:ext cx="137160" cy="137160"/>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en-CA">
                <a:solidFill>
                  <a:schemeClr val="tx1"/>
                </a:solidFill>
                <a:latin typeface="Scotia" panose="020B0503020203020204" pitchFamily="34" charset="0"/>
                <a:ea typeface="Scotia" panose="020B0503020203020204" pitchFamily="34" charset="0"/>
              </a:endParaRPr>
            </a:p>
          </p:txBody>
        </p:sp>
        <p:sp>
          <p:nvSpPr>
            <p:cNvPr id="12" name="Rectangle 11">
              <a:extLst>
                <a:ext uri="{FF2B5EF4-FFF2-40B4-BE49-F238E27FC236}">
                  <a16:creationId xmlns:a16="http://schemas.microsoft.com/office/drawing/2014/main" id="{99BDB5BE-7167-458B-9F93-96A2BC5AF201}"/>
                </a:ext>
              </a:extLst>
            </p:cNvPr>
            <p:cNvSpPr/>
            <p:nvPr/>
          </p:nvSpPr>
          <p:spPr>
            <a:xfrm>
              <a:off x="6927259" y="833454"/>
              <a:ext cx="137160" cy="137160"/>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en-CA">
                <a:solidFill>
                  <a:schemeClr val="tx1"/>
                </a:solidFill>
                <a:latin typeface="Scotia" panose="020B0503020203020204" pitchFamily="34" charset="0"/>
                <a:ea typeface="Scotia" panose="020B0503020203020204" pitchFamily="34" charset="0"/>
              </a:endParaRPr>
            </a:p>
          </p:txBody>
        </p:sp>
        <p:sp>
          <p:nvSpPr>
            <p:cNvPr id="13" name="Content Placeholder 2">
              <a:extLst>
                <a:ext uri="{FF2B5EF4-FFF2-40B4-BE49-F238E27FC236}">
                  <a16:creationId xmlns:a16="http://schemas.microsoft.com/office/drawing/2014/main" id="{508DA873-B2D2-4C00-91D1-544EB1409D10}"/>
                </a:ext>
              </a:extLst>
            </p:cNvPr>
            <p:cNvSpPr txBox="1"/>
            <p:nvPr/>
          </p:nvSpPr>
          <p:spPr>
            <a:xfrm>
              <a:off x="7971181" y="774716"/>
              <a:ext cx="851203" cy="254634"/>
            </a:xfrm>
            <a:prstGeom prst="rect">
              <a:avLst/>
            </a:prstGeom>
          </p:spPr>
          <p:txBody>
            <a:bodyPr lIns="68580" tIns="34290" rIns="68580" bIns="34290" anchor="ctr"/>
            <a:lstStyle>
              <a:lvl1pPr marL="342900" indent="-342900" algn="l" defTabSz="914400" rtl="0" eaLnBrk="1" latinLnBrk="0" hangingPunct="1">
                <a:spcBef>
                  <a:spcPct val="20000"/>
                </a:spcBef>
                <a:buClr>
                  <a:srgbClr val="FF0000"/>
                </a:buClr>
                <a:buFont typeface="Arial" panose="020B0604020202020204" pitchFamily="34" charset="0"/>
                <a:buChar char="•"/>
                <a:defRPr sz="3200" kern="1200" baseline="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spcBef>
                  <a:spcPct val="20000"/>
                </a:spcBef>
                <a:buClr>
                  <a:srgbClr val="FF0000"/>
                </a:buClr>
                <a:buFont typeface="Arial" panose="020B0604020202020204" pitchFamily="34" charset="0"/>
                <a:buChar char="–"/>
                <a:defRPr sz="2800" kern="1200" baseline="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spcBef>
                  <a:spcPct val="20000"/>
                </a:spcBef>
                <a:buClr>
                  <a:srgbClr val="FF0000"/>
                </a:buClr>
                <a:buFont typeface="Arial" panose="020B0604020202020204" pitchFamily="34" charset="0"/>
                <a:buChar char="•"/>
                <a:defRPr sz="2400" kern="1200" baseline="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buNone/>
                <a:defRPr/>
              </a:pPr>
              <a:r>
                <a:rPr lang="en-US" sz="900">
                  <a:latin typeface="Scotia" panose="020B0503020203020204" pitchFamily="34" charset="0"/>
                  <a:ea typeface="Scotia" panose="020B0503020203020204" pitchFamily="34" charset="0"/>
                </a:rPr>
                <a:t>5 Years After</a:t>
              </a:r>
              <a:endParaRPr lang="en-CA" sz="900" baseline="30000">
                <a:latin typeface="Scotia" panose="020B0503020203020204" pitchFamily="34" charset="0"/>
                <a:ea typeface="Scotia" panose="020B0503020203020204" pitchFamily="34" charset="0"/>
              </a:endParaRPr>
            </a:p>
          </p:txBody>
        </p:sp>
        <p:sp>
          <p:nvSpPr>
            <p:cNvPr id="14" name="Rectangle 13">
              <a:extLst>
                <a:ext uri="{FF2B5EF4-FFF2-40B4-BE49-F238E27FC236}">
                  <a16:creationId xmlns:a16="http://schemas.microsoft.com/office/drawing/2014/main" id="{F91C8D6F-9006-4A7E-8127-35FD36371DEE}"/>
                </a:ext>
              </a:extLst>
            </p:cNvPr>
            <p:cNvSpPr/>
            <p:nvPr/>
          </p:nvSpPr>
          <p:spPr>
            <a:xfrm>
              <a:off x="7843796" y="833454"/>
              <a:ext cx="137160" cy="137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en-CA">
                <a:solidFill>
                  <a:schemeClr val="tx1"/>
                </a:solidFill>
                <a:latin typeface="Scotia" panose="020B0503020203020204" pitchFamily="34" charset="0"/>
                <a:ea typeface="Scotia" panose="020B0503020203020204" pitchFamily="34" charset="0"/>
              </a:endParaRPr>
            </a:p>
          </p:txBody>
        </p:sp>
        <p:sp>
          <p:nvSpPr>
            <p:cNvPr id="15" name="Rectangle 14">
              <a:extLst>
                <a:ext uri="{FF2B5EF4-FFF2-40B4-BE49-F238E27FC236}">
                  <a16:creationId xmlns:a16="http://schemas.microsoft.com/office/drawing/2014/main" id="{0F800853-4EF7-4E8D-B545-0E9543AF0972}"/>
                </a:ext>
              </a:extLst>
            </p:cNvPr>
            <p:cNvSpPr/>
            <p:nvPr/>
          </p:nvSpPr>
          <p:spPr>
            <a:xfrm>
              <a:off x="5231684" y="3011551"/>
              <a:ext cx="1614142" cy="242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en-CA" sz="900">
                <a:latin typeface="Scotia" panose="020B0503020203020204" pitchFamily="34" charset="0"/>
                <a:ea typeface="Scotia" panose="020B0503020203020204" pitchFamily="34" charset="0"/>
              </a:endParaRPr>
            </a:p>
          </p:txBody>
        </p:sp>
        <p:sp>
          <p:nvSpPr>
            <p:cNvPr id="16" name="Rectangle 15">
              <a:extLst>
                <a:ext uri="{FF2B5EF4-FFF2-40B4-BE49-F238E27FC236}">
                  <a16:creationId xmlns:a16="http://schemas.microsoft.com/office/drawing/2014/main" id="{0DB991DF-B141-45AC-A798-489F840100E0}"/>
                </a:ext>
              </a:extLst>
            </p:cNvPr>
            <p:cNvSpPr/>
            <p:nvPr/>
          </p:nvSpPr>
          <p:spPr>
            <a:xfrm>
              <a:off x="4890639" y="3533895"/>
              <a:ext cx="959022" cy="242161"/>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en-CA" sz="900">
                <a:latin typeface="Scotia" panose="020B0503020203020204" pitchFamily="34" charset="0"/>
                <a:ea typeface="Scotia" panose="020B0503020203020204" pitchFamily="34" charset="0"/>
              </a:endParaRPr>
            </a:p>
          </p:txBody>
        </p:sp>
        <p:sp>
          <p:nvSpPr>
            <p:cNvPr id="17" name="Rectangle 16">
              <a:extLst>
                <a:ext uri="{FF2B5EF4-FFF2-40B4-BE49-F238E27FC236}">
                  <a16:creationId xmlns:a16="http://schemas.microsoft.com/office/drawing/2014/main" id="{C3BB7588-10BB-4511-8E8C-91AA6ED68C9B}"/>
                </a:ext>
              </a:extLst>
            </p:cNvPr>
            <p:cNvSpPr/>
            <p:nvPr/>
          </p:nvSpPr>
          <p:spPr>
            <a:xfrm>
              <a:off x="5148631" y="2744762"/>
              <a:ext cx="2201094" cy="242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en-CA" sz="900">
                <a:latin typeface="Scotia" panose="020B0503020203020204" pitchFamily="34" charset="0"/>
                <a:ea typeface="Scotia" panose="020B0503020203020204" pitchFamily="34" charset="0"/>
              </a:endParaRPr>
            </a:p>
          </p:txBody>
        </p:sp>
        <p:sp>
          <p:nvSpPr>
            <p:cNvPr id="18" name="Rectangle 17">
              <a:extLst>
                <a:ext uri="{FF2B5EF4-FFF2-40B4-BE49-F238E27FC236}">
                  <a16:creationId xmlns:a16="http://schemas.microsoft.com/office/drawing/2014/main" id="{975E7A3A-72F4-49CF-AD11-FC50FD8A6486}"/>
                </a:ext>
              </a:extLst>
            </p:cNvPr>
            <p:cNvSpPr/>
            <p:nvPr/>
          </p:nvSpPr>
          <p:spPr>
            <a:xfrm>
              <a:off x="5506696" y="2483597"/>
              <a:ext cx="269945" cy="242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en-CA" sz="900">
                <a:latin typeface="Scotia" panose="020B0503020203020204" pitchFamily="34" charset="0"/>
                <a:ea typeface="Scotia" panose="020B0503020203020204" pitchFamily="34" charset="0"/>
              </a:endParaRPr>
            </a:p>
          </p:txBody>
        </p:sp>
        <p:sp>
          <p:nvSpPr>
            <p:cNvPr id="19" name="Rectangle 18">
              <a:extLst>
                <a:ext uri="{FF2B5EF4-FFF2-40B4-BE49-F238E27FC236}">
                  <a16:creationId xmlns:a16="http://schemas.microsoft.com/office/drawing/2014/main" id="{6726E982-D9E8-4C4F-9B50-3FDD2DBFD1A7}"/>
                </a:ext>
              </a:extLst>
            </p:cNvPr>
            <p:cNvSpPr/>
            <p:nvPr/>
          </p:nvSpPr>
          <p:spPr>
            <a:xfrm>
              <a:off x="5642583" y="2216846"/>
              <a:ext cx="622951" cy="242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en-CA" sz="900">
                <a:latin typeface="Scotia" panose="020B0503020203020204" pitchFamily="34" charset="0"/>
                <a:ea typeface="Scotia" panose="020B0503020203020204" pitchFamily="34" charset="0"/>
              </a:endParaRPr>
            </a:p>
          </p:txBody>
        </p:sp>
        <p:sp>
          <p:nvSpPr>
            <p:cNvPr id="20" name="Rectangle 19">
              <a:extLst>
                <a:ext uri="{FF2B5EF4-FFF2-40B4-BE49-F238E27FC236}">
                  <a16:creationId xmlns:a16="http://schemas.microsoft.com/office/drawing/2014/main" id="{C39EF32D-AC9B-4E0C-89DA-5BF54D4C9EE1}"/>
                </a:ext>
              </a:extLst>
            </p:cNvPr>
            <p:cNvSpPr/>
            <p:nvPr/>
          </p:nvSpPr>
          <p:spPr>
            <a:xfrm>
              <a:off x="4849991" y="1957078"/>
              <a:ext cx="535014" cy="242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en-CA" sz="900">
                <a:latin typeface="Scotia" panose="020B0503020203020204" pitchFamily="34" charset="0"/>
                <a:ea typeface="Scotia" panose="020B0503020203020204" pitchFamily="34" charset="0"/>
              </a:endParaRPr>
            </a:p>
          </p:txBody>
        </p:sp>
        <p:sp>
          <p:nvSpPr>
            <p:cNvPr id="21" name="Rectangle 20">
              <a:extLst>
                <a:ext uri="{FF2B5EF4-FFF2-40B4-BE49-F238E27FC236}">
                  <a16:creationId xmlns:a16="http://schemas.microsoft.com/office/drawing/2014/main" id="{A8A9ADE6-DD92-4F1C-A6C3-844CBDBAA963}"/>
                </a:ext>
              </a:extLst>
            </p:cNvPr>
            <p:cNvSpPr/>
            <p:nvPr/>
          </p:nvSpPr>
          <p:spPr>
            <a:xfrm>
              <a:off x="7055010" y="1701008"/>
              <a:ext cx="1598908" cy="242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en-CA" sz="900">
                <a:latin typeface="Scotia" panose="020B0503020203020204" pitchFamily="34" charset="0"/>
                <a:ea typeface="Scotia" panose="020B0503020203020204" pitchFamily="34" charset="0"/>
              </a:endParaRPr>
            </a:p>
          </p:txBody>
        </p:sp>
        <p:sp>
          <p:nvSpPr>
            <p:cNvPr id="22" name="Rectangle 21">
              <a:extLst>
                <a:ext uri="{FF2B5EF4-FFF2-40B4-BE49-F238E27FC236}">
                  <a16:creationId xmlns:a16="http://schemas.microsoft.com/office/drawing/2014/main" id="{A258207D-311D-4333-8C10-4ABD1C9B6ECA}"/>
                </a:ext>
              </a:extLst>
            </p:cNvPr>
            <p:cNvSpPr/>
            <p:nvPr/>
          </p:nvSpPr>
          <p:spPr>
            <a:xfrm>
              <a:off x="5545421" y="1441732"/>
              <a:ext cx="1827323" cy="242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en-CA" sz="900">
                <a:latin typeface="Scotia" panose="020B0503020203020204" pitchFamily="34" charset="0"/>
                <a:ea typeface="Scotia" panose="020B0503020203020204" pitchFamily="34" charset="0"/>
              </a:endParaRPr>
            </a:p>
          </p:txBody>
        </p:sp>
        <p:sp>
          <p:nvSpPr>
            <p:cNvPr id="23" name="Rectangle 22">
              <a:extLst>
                <a:ext uri="{FF2B5EF4-FFF2-40B4-BE49-F238E27FC236}">
                  <a16:creationId xmlns:a16="http://schemas.microsoft.com/office/drawing/2014/main" id="{A79606EE-AAB9-4ECB-B905-F1CBAA268EB4}"/>
                </a:ext>
              </a:extLst>
            </p:cNvPr>
            <p:cNvSpPr/>
            <p:nvPr/>
          </p:nvSpPr>
          <p:spPr>
            <a:xfrm>
              <a:off x="4714632" y="1181965"/>
              <a:ext cx="1310239" cy="24216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en-CA" sz="900">
                <a:latin typeface="Scotia" panose="020B0503020203020204" pitchFamily="34" charset="0"/>
                <a:ea typeface="Scotia" panose="020B0503020203020204" pitchFamily="34" charset="0"/>
              </a:endParaRPr>
            </a:p>
          </p:txBody>
        </p:sp>
        <p:sp>
          <p:nvSpPr>
            <p:cNvPr id="24" name="Rectangle 23">
              <a:extLst>
                <a:ext uri="{FF2B5EF4-FFF2-40B4-BE49-F238E27FC236}">
                  <a16:creationId xmlns:a16="http://schemas.microsoft.com/office/drawing/2014/main" id="{AC0BCAD7-AB98-47DB-9804-0CF21BB591D1}"/>
                </a:ext>
              </a:extLst>
            </p:cNvPr>
            <p:cNvSpPr/>
            <p:nvPr/>
          </p:nvSpPr>
          <p:spPr>
            <a:xfrm>
              <a:off x="4741631" y="3812813"/>
              <a:ext cx="753771" cy="2421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pPr algn="ctr"/>
              <a:endParaRPr lang="en-CA">
                <a:latin typeface="Scotia" panose="020B0503020203020204" pitchFamily="34" charset="0"/>
                <a:ea typeface="Scotia" panose="020B0503020203020204" pitchFamily="34" charset="0"/>
              </a:endParaRPr>
            </a:p>
          </p:txBody>
        </p:sp>
        <p:sp>
          <p:nvSpPr>
            <p:cNvPr id="25" name="Rectangle 24">
              <a:extLst>
                <a:ext uri="{FF2B5EF4-FFF2-40B4-BE49-F238E27FC236}">
                  <a16:creationId xmlns:a16="http://schemas.microsoft.com/office/drawing/2014/main" id="{0C5A4359-8FC5-4315-B379-09EE5F528A8E}"/>
                </a:ext>
              </a:extLst>
            </p:cNvPr>
            <p:cNvSpPr/>
            <p:nvPr/>
          </p:nvSpPr>
          <p:spPr>
            <a:xfrm>
              <a:off x="4699625" y="1957079"/>
              <a:ext cx="535014" cy="2421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en-CA" sz="900">
                <a:latin typeface="Scotia" panose="020B0503020203020204" pitchFamily="34" charset="0"/>
                <a:ea typeface="Scotia" panose="020B0503020203020204" pitchFamily="34" charset="0"/>
              </a:endParaRPr>
            </a:p>
          </p:txBody>
        </p:sp>
        <p:sp>
          <p:nvSpPr>
            <p:cNvPr id="26" name="Rectangle 25">
              <a:extLst>
                <a:ext uri="{FF2B5EF4-FFF2-40B4-BE49-F238E27FC236}">
                  <a16:creationId xmlns:a16="http://schemas.microsoft.com/office/drawing/2014/main" id="{AA215F48-9185-49C2-ADD7-2DDC834DB32E}"/>
                </a:ext>
              </a:extLst>
            </p:cNvPr>
            <p:cNvSpPr/>
            <p:nvPr/>
          </p:nvSpPr>
          <p:spPr>
            <a:xfrm>
              <a:off x="4699625" y="1181965"/>
              <a:ext cx="1310240" cy="2421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en-CA" sz="900">
                <a:latin typeface="Scotia" panose="020B0503020203020204" pitchFamily="34" charset="0"/>
                <a:ea typeface="Scotia" panose="020B0503020203020204" pitchFamily="34" charset="0"/>
              </a:endParaRPr>
            </a:p>
          </p:txBody>
        </p:sp>
        <p:sp>
          <p:nvSpPr>
            <p:cNvPr id="27" name="Rectangle 26">
              <a:extLst>
                <a:ext uri="{FF2B5EF4-FFF2-40B4-BE49-F238E27FC236}">
                  <a16:creationId xmlns:a16="http://schemas.microsoft.com/office/drawing/2014/main" id="{2B5F9866-92B2-4310-8AB5-E38C39F37DA6}"/>
                </a:ext>
              </a:extLst>
            </p:cNvPr>
            <p:cNvSpPr/>
            <p:nvPr/>
          </p:nvSpPr>
          <p:spPr>
            <a:xfrm>
              <a:off x="4699626" y="1441732"/>
              <a:ext cx="911708" cy="2421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en-CA" sz="900">
                <a:latin typeface="Scotia" panose="020B0503020203020204" pitchFamily="34" charset="0"/>
                <a:ea typeface="Scotia" panose="020B0503020203020204" pitchFamily="34" charset="0"/>
              </a:endParaRPr>
            </a:p>
          </p:txBody>
        </p:sp>
        <p:sp>
          <p:nvSpPr>
            <p:cNvPr id="28" name="Rectangle 27">
              <a:extLst>
                <a:ext uri="{FF2B5EF4-FFF2-40B4-BE49-F238E27FC236}">
                  <a16:creationId xmlns:a16="http://schemas.microsoft.com/office/drawing/2014/main" id="{8B8F163B-B006-4629-B1AD-740FEAD0B2EF}"/>
                </a:ext>
              </a:extLst>
            </p:cNvPr>
            <p:cNvSpPr/>
            <p:nvPr/>
          </p:nvSpPr>
          <p:spPr>
            <a:xfrm>
              <a:off x="4699626" y="1701010"/>
              <a:ext cx="2533334" cy="2421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en-CA" sz="900">
                <a:latin typeface="Scotia" panose="020B0503020203020204" pitchFamily="34" charset="0"/>
                <a:ea typeface="Scotia" panose="020B0503020203020204" pitchFamily="34" charset="0"/>
              </a:endParaRPr>
            </a:p>
          </p:txBody>
        </p:sp>
        <p:sp>
          <p:nvSpPr>
            <p:cNvPr id="29" name="Rectangle 28">
              <a:extLst>
                <a:ext uri="{FF2B5EF4-FFF2-40B4-BE49-F238E27FC236}">
                  <a16:creationId xmlns:a16="http://schemas.microsoft.com/office/drawing/2014/main" id="{469AEE8B-77D4-4D14-A224-3E01F7F7C831}"/>
                </a:ext>
              </a:extLst>
            </p:cNvPr>
            <p:cNvSpPr/>
            <p:nvPr/>
          </p:nvSpPr>
          <p:spPr>
            <a:xfrm>
              <a:off x="4699626" y="1957079"/>
              <a:ext cx="445846" cy="2421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en-CA" sz="900">
                <a:latin typeface="Scotia" panose="020B0503020203020204" pitchFamily="34" charset="0"/>
                <a:ea typeface="Scotia" panose="020B0503020203020204" pitchFamily="34" charset="0"/>
              </a:endParaRPr>
            </a:p>
          </p:txBody>
        </p:sp>
        <p:sp>
          <p:nvSpPr>
            <p:cNvPr id="30" name="Rectangle 29">
              <a:extLst>
                <a:ext uri="{FF2B5EF4-FFF2-40B4-BE49-F238E27FC236}">
                  <a16:creationId xmlns:a16="http://schemas.microsoft.com/office/drawing/2014/main" id="{A5518B4F-11C1-4C48-B667-98ABF05FC6A2}"/>
                </a:ext>
              </a:extLst>
            </p:cNvPr>
            <p:cNvSpPr/>
            <p:nvPr/>
          </p:nvSpPr>
          <p:spPr>
            <a:xfrm>
              <a:off x="4699626" y="2216846"/>
              <a:ext cx="1226530" cy="2421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en-CA" sz="900">
                <a:latin typeface="Scotia" panose="020B0503020203020204" pitchFamily="34" charset="0"/>
                <a:ea typeface="Scotia" panose="020B0503020203020204" pitchFamily="34" charset="0"/>
              </a:endParaRPr>
            </a:p>
          </p:txBody>
        </p:sp>
        <p:sp>
          <p:nvSpPr>
            <p:cNvPr id="31" name="Rectangle 30">
              <a:extLst>
                <a:ext uri="{FF2B5EF4-FFF2-40B4-BE49-F238E27FC236}">
                  <a16:creationId xmlns:a16="http://schemas.microsoft.com/office/drawing/2014/main" id="{4AA00048-D5F4-4CA1-8E7C-1E56F9A0DDA4}"/>
                </a:ext>
              </a:extLst>
            </p:cNvPr>
            <p:cNvSpPr/>
            <p:nvPr/>
          </p:nvSpPr>
          <p:spPr>
            <a:xfrm>
              <a:off x="4699626" y="2483597"/>
              <a:ext cx="938095" cy="2421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en-CA" sz="900">
                <a:latin typeface="Scotia" panose="020B0503020203020204" pitchFamily="34" charset="0"/>
                <a:ea typeface="Scotia" panose="020B0503020203020204" pitchFamily="34" charset="0"/>
              </a:endParaRPr>
            </a:p>
          </p:txBody>
        </p:sp>
        <p:sp>
          <p:nvSpPr>
            <p:cNvPr id="32" name="Rectangle 31">
              <a:extLst>
                <a:ext uri="{FF2B5EF4-FFF2-40B4-BE49-F238E27FC236}">
                  <a16:creationId xmlns:a16="http://schemas.microsoft.com/office/drawing/2014/main" id="{554E3277-CC29-4F61-9E72-C09D1E004189}"/>
                </a:ext>
              </a:extLst>
            </p:cNvPr>
            <p:cNvSpPr/>
            <p:nvPr/>
          </p:nvSpPr>
          <p:spPr>
            <a:xfrm>
              <a:off x="4699626" y="2744762"/>
              <a:ext cx="2059987" cy="2421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en-CA" sz="900">
                <a:latin typeface="Scotia" panose="020B0503020203020204" pitchFamily="34" charset="0"/>
                <a:ea typeface="Scotia" panose="020B0503020203020204" pitchFamily="34" charset="0"/>
              </a:endParaRPr>
            </a:p>
          </p:txBody>
        </p:sp>
        <p:sp>
          <p:nvSpPr>
            <p:cNvPr id="33" name="Rectangle 32">
              <a:extLst>
                <a:ext uri="{FF2B5EF4-FFF2-40B4-BE49-F238E27FC236}">
                  <a16:creationId xmlns:a16="http://schemas.microsoft.com/office/drawing/2014/main" id="{405402B4-5D49-4445-A71B-60A794104474}"/>
                </a:ext>
              </a:extLst>
            </p:cNvPr>
            <p:cNvSpPr/>
            <p:nvPr/>
          </p:nvSpPr>
          <p:spPr>
            <a:xfrm>
              <a:off x="4699626" y="3011551"/>
              <a:ext cx="1614142" cy="2421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en-CA" sz="900">
                <a:latin typeface="Scotia" panose="020B0503020203020204" pitchFamily="34" charset="0"/>
                <a:ea typeface="Scotia" panose="020B0503020203020204" pitchFamily="34" charset="0"/>
              </a:endParaRPr>
            </a:p>
          </p:txBody>
        </p:sp>
        <p:sp>
          <p:nvSpPr>
            <p:cNvPr id="34" name="Rectangle 33">
              <a:extLst>
                <a:ext uri="{FF2B5EF4-FFF2-40B4-BE49-F238E27FC236}">
                  <a16:creationId xmlns:a16="http://schemas.microsoft.com/office/drawing/2014/main" id="{E913A211-A617-43CA-A32B-6C925D7F6A72}"/>
                </a:ext>
              </a:extLst>
            </p:cNvPr>
            <p:cNvSpPr/>
            <p:nvPr/>
          </p:nvSpPr>
          <p:spPr>
            <a:xfrm>
              <a:off x="4699625" y="3533895"/>
              <a:ext cx="959022" cy="242161"/>
            </a:xfrm>
            <a:prstGeom prst="rect">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en-CA" sz="900">
                <a:latin typeface="Scotia" panose="020B0503020203020204" pitchFamily="34" charset="0"/>
                <a:ea typeface="Scotia" panose="020B0503020203020204" pitchFamily="34" charset="0"/>
              </a:endParaRPr>
            </a:p>
          </p:txBody>
        </p:sp>
        <p:sp>
          <p:nvSpPr>
            <p:cNvPr id="35" name="Rectangle 34">
              <a:extLst>
                <a:ext uri="{FF2B5EF4-FFF2-40B4-BE49-F238E27FC236}">
                  <a16:creationId xmlns:a16="http://schemas.microsoft.com/office/drawing/2014/main" id="{02E57C07-32AF-4C61-8E63-35B62507AA75}"/>
                </a:ext>
              </a:extLst>
            </p:cNvPr>
            <p:cNvSpPr/>
            <p:nvPr/>
          </p:nvSpPr>
          <p:spPr>
            <a:xfrm>
              <a:off x="4187358" y="1181965"/>
              <a:ext cx="513177" cy="2388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en-CA" sz="900">
                <a:latin typeface="Scotia" panose="020B0503020203020204" pitchFamily="34" charset="0"/>
                <a:ea typeface="Scotia" panose="020B0503020203020204" pitchFamily="34" charset="0"/>
              </a:endParaRPr>
            </a:p>
          </p:txBody>
        </p:sp>
        <p:sp>
          <p:nvSpPr>
            <p:cNvPr id="36" name="Rectangle 35">
              <a:extLst>
                <a:ext uri="{FF2B5EF4-FFF2-40B4-BE49-F238E27FC236}">
                  <a16:creationId xmlns:a16="http://schemas.microsoft.com/office/drawing/2014/main" id="{A2E6A5A8-F421-4880-8D0B-578C1F2D8002}"/>
                </a:ext>
              </a:extLst>
            </p:cNvPr>
            <p:cNvSpPr/>
            <p:nvPr/>
          </p:nvSpPr>
          <p:spPr>
            <a:xfrm>
              <a:off x="4699625" y="1181965"/>
              <a:ext cx="634193" cy="2421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en-CA" sz="900">
                <a:latin typeface="Scotia" panose="020B0503020203020204" pitchFamily="34" charset="0"/>
                <a:ea typeface="Scotia" panose="020B0503020203020204" pitchFamily="34" charset="0"/>
              </a:endParaRPr>
            </a:p>
          </p:txBody>
        </p:sp>
        <p:sp>
          <p:nvSpPr>
            <p:cNvPr id="37" name="Rectangle 36">
              <a:extLst>
                <a:ext uri="{FF2B5EF4-FFF2-40B4-BE49-F238E27FC236}">
                  <a16:creationId xmlns:a16="http://schemas.microsoft.com/office/drawing/2014/main" id="{98BBA538-3F74-416D-9312-1D173667E7AD}"/>
                </a:ext>
              </a:extLst>
            </p:cNvPr>
            <p:cNvSpPr/>
            <p:nvPr/>
          </p:nvSpPr>
          <p:spPr>
            <a:xfrm>
              <a:off x="3998101" y="1445074"/>
              <a:ext cx="702434" cy="23881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en-CA" sz="900">
                <a:latin typeface="Scotia" panose="020B0503020203020204" pitchFamily="34" charset="0"/>
                <a:ea typeface="Scotia" panose="020B0503020203020204" pitchFamily="34" charset="0"/>
              </a:endParaRPr>
            </a:p>
          </p:txBody>
        </p:sp>
        <p:sp>
          <p:nvSpPr>
            <p:cNvPr id="38" name="Rectangle 37">
              <a:extLst>
                <a:ext uri="{FF2B5EF4-FFF2-40B4-BE49-F238E27FC236}">
                  <a16:creationId xmlns:a16="http://schemas.microsoft.com/office/drawing/2014/main" id="{A02AD83C-2F99-4D5F-B98C-E29B6B6CBCF0}"/>
                </a:ext>
              </a:extLst>
            </p:cNvPr>
            <p:cNvSpPr/>
            <p:nvPr/>
          </p:nvSpPr>
          <p:spPr>
            <a:xfrm>
              <a:off x="4699625" y="1441732"/>
              <a:ext cx="493160" cy="2421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en-CA" sz="900">
                <a:latin typeface="Scotia" panose="020B0503020203020204" pitchFamily="34" charset="0"/>
                <a:ea typeface="Scotia" panose="020B0503020203020204" pitchFamily="34" charset="0"/>
              </a:endParaRPr>
            </a:p>
          </p:txBody>
        </p:sp>
        <p:sp>
          <p:nvSpPr>
            <p:cNvPr id="39" name="Content Placeholder 2">
              <a:extLst>
                <a:ext uri="{FF2B5EF4-FFF2-40B4-BE49-F238E27FC236}">
                  <a16:creationId xmlns:a16="http://schemas.microsoft.com/office/drawing/2014/main" id="{9295F349-118C-4314-8015-7F2D79203EF3}"/>
                </a:ext>
              </a:extLst>
            </p:cNvPr>
            <p:cNvSpPr txBox="1"/>
            <p:nvPr/>
          </p:nvSpPr>
          <p:spPr>
            <a:xfrm>
              <a:off x="5268594" y="1489217"/>
              <a:ext cx="420580" cy="143851"/>
            </a:xfrm>
            <a:prstGeom prst="rect">
              <a:avLst/>
            </a:prstGeom>
          </p:spPr>
          <p:txBody>
            <a:bodyPr lIns="68580" tIns="34290" rIns="68580" bIns="34290" anchor="ctr"/>
            <a:lstStyle>
              <a:lvl1pPr marL="342900" indent="-342900" algn="l" defTabSz="914400" rtl="0" eaLnBrk="1" latinLnBrk="0" hangingPunct="1">
                <a:spcBef>
                  <a:spcPct val="20000"/>
                </a:spcBef>
                <a:buClr>
                  <a:srgbClr val="FF0000"/>
                </a:buClr>
                <a:buFont typeface="Arial" panose="020B0604020202020204" pitchFamily="34" charset="0"/>
                <a:buChar char="•"/>
                <a:defRPr sz="3200" kern="1200" baseline="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spcBef>
                  <a:spcPct val="20000"/>
                </a:spcBef>
                <a:buClr>
                  <a:srgbClr val="FF0000"/>
                </a:buClr>
                <a:buFont typeface="Arial" panose="020B0604020202020204" pitchFamily="34" charset="0"/>
                <a:buChar char="–"/>
                <a:defRPr sz="2800" kern="1200" baseline="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spcBef>
                  <a:spcPct val="20000"/>
                </a:spcBef>
                <a:buClr>
                  <a:srgbClr val="FF0000"/>
                </a:buClr>
                <a:buFont typeface="Arial" panose="020B0604020202020204" pitchFamily="34" charset="0"/>
                <a:buChar char="•"/>
                <a:defRPr sz="2400" kern="1200" baseline="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buNone/>
                <a:defRPr/>
              </a:pPr>
              <a:r>
                <a:rPr lang="en-US" sz="900">
                  <a:solidFill>
                    <a:schemeClr val="bg1"/>
                  </a:solidFill>
                  <a:latin typeface="Scotia" panose="020B0503020203020204" pitchFamily="34" charset="0"/>
                  <a:ea typeface="Scotia" panose="020B0503020203020204" pitchFamily="34" charset="0"/>
                </a:rPr>
                <a:t>39%</a:t>
              </a:r>
              <a:endParaRPr lang="en-CA" sz="900">
                <a:solidFill>
                  <a:schemeClr val="bg1"/>
                </a:solidFill>
                <a:latin typeface="Scotia" panose="020B0503020203020204" pitchFamily="34" charset="0"/>
                <a:ea typeface="Scotia" panose="020B0503020203020204" pitchFamily="34" charset="0"/>
              </a:endParaRPr>
            </a:p>
          </p:txBody>
        </p:sp>
        <p:sp>
          <p:nvSpPr>
            <p:cNvPr id="40" name="Rectangle 39">
              <a:extLst>
                <a:ext uri="{FF2B5EF4-FFF2-40B4-BE49-F238E27FC236}">
                  <a16:creationId xmlns:a16="http://schemas.microsoft.com/office/drawing/2014/main" id="{49E08D66-91F0-468F-AAFF-597D05662451}"/>
                </a:ext>
              </a:extLst>
            </p:cNvPr>
            <p:cNvSpPr/>
            <p:nvPr/>
          </p:nvSpPr>
          <p:spPr>
            <a:xfrm>
              <a:off x="3788828" y="1701010"/>
              <a:ext cx="911708" cy="2421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en-CA" sz="900">
                <a:latin typeface="Scotia" panose="020B0503020203020204" pitchFamily="34" charset="0"/>
                <a:ea typeface="Scotia" panose="020B0503020203020204" pitchFamily="34" charset="0"/>
              </a:endParaRPr>
            </a:p>
          </p:txBody>
        </p:sp>
        <p:sp>
          <p:nvSpPr>
            <p:cNvPr id="41" name="Rectangle 40">
              <a:extLst>
                <a:ext uri="{FF2B5EF4-FFF2-40B4-BE49-F238E27FC236}">
                  <a16:creationId xmlns:a16="http://schemas.microsoft.com/office/drawing/2014/main" id="{C6E31DB8-8331-452B-B850-C1268086B4E8}"/>
                </a:ext>
              </a:extLst>
            </p:cNvPr>
            <p:cNvSpPr/>
            <p:nvPr/>
          </p:nvSpPr>
          <p:spPr>
            <a:xfrm>
              <a:off x="4699625" y="1701010"/>
              <a:ext cx="1868853" cy="2421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en-CA" sz="900">
                <a:latin typeface="Scotia" panose="020B0503020203020204" pitchFamily="34" charset="0"/>
                <a:ea typeface="Scotia" panose="020B0503020203020204" pitchFamily="34" charset="0"/>
              </a:endParaRPr>
            </a:p>
          </p:txBody>
        </p:sp>
        <p:sp>
          <p:nvSpPr>
            <p:cNvPr id="42" name="Content Placeholder 2">
              <a:extLst>
                <a:ext uri="{FF2B5EF4-FFF2-40B4-BE49-F238E27FC236}">
                  <a16:creationId xmlns:a16="http://schemas.microsoft.com/office/drawing/2014/main" id="{42E4C968-9355-4FCD-A884-26D5480D4D00}"/>
                </a:ext>
              </a:extLst>
            </p:cNvPr>
            <p:cNvSpPr txBox="1"/>
            <p:nvPr/>
          </p:nvSpPr>
          <p:spPr>
            <a:xfrm>
              <a:off x="6806593" y="1731527"/>
              <a:ext cx="502115" cy="174576"/>
            </a:xfrm>
            <a:prstGeom prst="rect">
              <a:avLst/>
            </a:prstGeom>
          </p:spPr>
          <p:txBody>
            <a:bodyPr lIns="68580" tIns="34290" rIns="68580" bIns="34290" anchor="ctr"/>
            <a:lstStyle>
              <a:lvl1pPr marL="342900" indent="-342900" algn="l" defTabSz="914400" rtl="0" eaLnBrk="1" latinLnBrk="0" hangingPunct="1">
                <a:spcBef>
                  <a:spcPct val="20000"/>
                </a:spcBef>
                <a:buClr>
                  <a:srgbClr val="FF0000"/>
                </a:buClr>
                <a:buFont typeface="Arial" panose="020B0604020202020204" pitchFamily="34" charset="0"/>
                <a:buChar char="•"/>
                <a:defRPr sz="3200" kern="1200" baseline="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spcBef>
                  <a:spcPct val="20000"/>
                </a:spcBef>
                <a:buClr>
                  <a:srgbClr val="FF0000"/>
                </a:buClr>
                <a:buFont typeface="Arial" panose="020B0604020202020204" pitchFamily="34" charset="0"/>
                <a:buChar char="–"/>
                <a:defRPr sz="2800" kern="1200" baseline="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spcBef>
                  <a:spcPct val="20000"/>
                </a:spcBef>
                <a:buClr>
                  <a:srgbClr val="FF0000"/>
                </a:buClr>
                <a:buFont typeface="Arial" panose="020B0604020202020204" pitchFamily="34" charset="0"/>
                <a:buChar char="•"/>
                <a:defRPr sz="2400" kern="1200" baseline="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buNone/>
                <a:defRPr/>
              </a:pPr>
              <a:r>
                <a:rPr lang="en-US" sz="900">
                  <a:solidFill>
                    <a:schemeClr val="bg1"/>
                  </a:solidFill>
                  <a:latin typeface="Scotia" panose="020B0503020203020204" pitchFamily="34" charset="0"/>
                  <a:ea typeface="Scotia" panose="020B0503020203020204" pitchFamily="34" charset="0"/>
                </a:rPr>
                <a:t>123%</a:t>
              </a:r>
              <a:endParaRPr lang="en-CA" sz="900">
                <a:solidFill>
                  <a:schemeClr val="bg1"/>
                </a:solidFill>
                <a:latin typeface="Scotia" panose="020B0503020203020204" pitchFamily="34" charset="0"/>
                <a:ea typeface="Scotia" panose="020B0503020203020204" pitchFamily="34" charset="0"/>
              </a:endParaRPr>
            </a:p>
          </p:txBody>
        </p:sp>
        <p:sp>
          <p:nvSpPr>
            <p:cNvPr id="43" name="Rectangle 42">
              <a:extLst>
                <a:ext uri="{FF2B5EF4-FFF2-40B4-BE49-F238E27FC236}">
                  <a16:creationId xmlns:a16="http://schemas.microsoft.com/office/drawing/2014/main" id="{AD8AC093-B4AE-44A2-8EB7-02D093BAEBA0}"/>
                </a:ext>
              </a:extLst>
            </p:cNvPr>
            <p:cNvSpPr/>
            <p:nvPr/>
          </p:nvSpPr>
          <p:spPr>
            <a:xfrm>
              <a:off x="4160971" y="1957079"/>
              <a:ext cx="539564" cy="2374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en-CA" sz="900">
                <a:latin typeface="Scotia" panose="020B0503020203020204" pitchFamily="34" charset="0"/>
                <a:ea typeface="Scotia" panose="020B0503020203020204" pitchFamily="34" charset="0"/>
              </a:endParaRPr>
            </a:p>
          </p:txBody>
        </p:sp>
        <p:sp>
          <p:nvSpPr>
            <p:cNvPr id="44" name="Content Placeholder 2">
              <a:extLst>
                <a:ext uri="{FF2B5EF4-FFF2-40B4-BE49-F238E27FC236}">
                  <a16:creationId xmlns:a16="http://schemas.microsoft.com/office/drawing/2014/main" id="{2EFA8993-895B-4638-82EB-DB35EFEF9524}"/>
                </a:ext>
              </a:extLst>
            </p:cNvPr>
            <p:cNvSpPr txBox="1"/>
            <p:nvPr/>
          </p:nvSpPr>
          <p:spPr>
            <a:xfrm>
              <a:off x="4964242" y="2003167"/>
              <a:ext cx="423829" cy="145247"/>
            </a:xfrm>
            <a:prstGeom prst="rect">
              <a:avLst/>
            </a:prstGeom>
          </p:spPr>
          <p:txBody>
            <a:bodyPr lIns="68580" tIns="34290" rIns="68580" bIns="34290" anchor="ctr"/>
            <a:lstStyle>
              <a:lvl1pPr marL="342900" indent="-342900" algn="l" defTabSz="914400" rtl="0" eaLnBrk="1" latinLnBrk="0" hangingPunct="1">
                <a:spcBef>
                  <a:spcPct val="20000"/>
                </a:spcBef>
                <a:buClr>
                  <a:srgbClr val="FF0000"/>
                </a:buClr>
                <a:buFont typeface="Arial" panose="020B0604020202020204" pitchFamily="34" charset="0"/>
                <a:buChar char="•"/>
                <a:defRPr sz="3200" kern="1200" baseline="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spcBef>
                  <a:spcPct val="20000"/>
                </a:spcBef>
                <a:buClr>
                  <a:srgbClr val="FF0000"/>
                </a:buClr>
                <a:buFont typeface="Arial" panose="020B0604020202020204" pitchFamily="34" charset="0"/>
                <a:buChar char="–"/>
                <a:defRPr sz="2800" kern="1200" baseline="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spcBef>
                  <a:spcPct val="20000"/>
                </a:spcBef>
                <a:buClr>
                  <a:srgbClr val="FF0000"/>
                </a:buClr>
                <a:buFont typeface="Arial" panose="020B0604020202020204" pitchFamily="34" charset="0"/>
                <a:buChar char="•"/>
                <a:defRPr sz="2400" kern="1200" baseline="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fontAlgn="auto">
                <a:buNone/>
                <a:defRPr/>
              </a:pPr>
              <a:r>
                <a:rPr lang="en-US" sz="900">
                  <a:solidFill>
                    <a:schemeClr val="bg1"/>
                  </a:solidFill>
                  <a:latin typeface="Scotia" panose="020B0503020203020204" pitchFamily="34" charset="0"/>
                  <a:ea typeface="Scotia" panose="020B0503020203020204" pitchFamily="34" charset="0"/>
                </a:rPr>
                <a:t>23%</a:t>
              </a:r>
              <a:endParaRPr lang="en-CA" sz="900">
                <a:solidFill>
                  <a:schemeClr val="bg1"/>
                </a:solidFill>
                <a:latin typeface="Scotia" panose="020B0503020203020204" pitchFamily="34" charset="0"/>
                <a:ea typeface="Scotia" panose="020B0503020203020204" pitchFamily="34" charset="0"/>
              </a:endParaRPr>
            </a:p>
          </p:txBody>
        </p:sp>
        <p:sp>
          <p:nvSpPr>
            <p:cNvPr id="45" name="Rectangle 44">
              <a:extLst>
                <a:ext uri="{FF2B5EF4-FFF2-40B4-BE49-F238E27FC236}">
                  <a16:creationId xmlns:a16="http://schemas.microsoft.com/office/drawing/2014/main" id="{4CFC34E4-DB3B-4B4A-9F0B-4DA00F14FD79}"/>
                </a:ext>
              </a:extLst>
            </p:cNvPr>
            <p:cNvSpPr/>
            <p:nvPr/>
          </p:nvSpPr>
          <p:spPr>
            <a:xfrm>
              <a:off x="4234673" y="2216846"/>
              <a:ext cx="465863" cy="2421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en-CA" sz="900">
                <a:latin typeface="Scotia" panose="020B0503020203020204" pitchFamily="34" charset="0"/>
                <a:ea typeface="Scotia" panose="020B0503020203020204" pitchFamily="34" charset="0"/>
              </a:endParaRPr>
            </a:p>
          </p:txBody>
        </p:sp>
        <p:sp>
          <p:nvSpPr>
            <p:cNvPr id="46" name="Rectangle 45">
              <a:extLst>
                <a:ext uri="{FF2B5EF4-FFF2-40B4-BE49-F238E27FC236}">
                  <a16:creationId xmlns:a16="http://schemas.microsoft.com/office/drawing/2014/main" id="{E9D85914-F418-4C3C-8C31-445A5FC780BB}"/>
                </a:ext>
              </a:extLst>
            </p:cNvPr>
            <p:cNvSpPr/>
            <p:nvPr/>
          </p:nvSpPr>
          <p:spPr>
            <a:xfrm>
              <a:off x="4699626" y="2216846"/>
              <a:ext cx="445846" cy="2421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en-CA" sz="900">
                <a:latin typeface="Scotia" panose="020B0503020203020204" pitchFamily="34" charset="0"/>
                <a:ea typeface="Scotia" panose="020B0503020203020204" pitchFamily="34" charset="0"/>
              </a:endParaRPr>
            </a:p>
          </p:txBody>
        </p:sp>
        <p:sp>
          <p:nvSpPr>
            <p:cNvPr id="47" name="Content Placeholder 2">
              <a:extLst>
                <a:ext uri="{FF2B5EF4-FFF2-40B4-BE49-F238E27FC236}">
                  <a16:creationId xmlns:a16="http://schemas.microsoft.com/office/drawing/2014/main" id="{82539D6F-C231-47CF-9672-D66FF18DF59A}"/>
                </a:ext>
              </a:extLst>
            </p:cNvPr>
            <p:cNvSpPr txBox="1"/>
            <p:nvPr/>
          </p:nvSpPr>
          <p:spPr>
            <a:xfrm>
              <a:off x="5917954" y="2267766"/>
              <a:ext cx="424331" cy="136978"/>
            </a:xfrm>
            <a:prstGeom prst="rect">
              <a:avLst/>
            </a:prstGeom>
          </p:spPr>
          <p:txBody>
            <a:bodyPr lIns="68580" tIns="34290" rIns="68580" bIns="34290" anchor="ctr"/>
            <a:lstStyle>
              <a:lvl1pPr marL="342900" indent="-342900" algn="l" defTabSz="914400" rtl="0" eaLnBrk="1" latinLnBrk="0" hangingPunct="1">
                <a:spcBef>
                  <a:spcPct val="20000"/>
                </a:spcBef>
                <a:buClr>
                  <a:srgbClr val="FF0000"/>
                </a:buClr>
                <a:buFont typeface="Arial" panose="020B0604020202020204" pitchFamily="34" charset="0"/>
                <a:buChar char="•"/>
                <a:defRPr sz="3200" kern="1200" baseline="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spcBef>
                  <a:spcPct val="20000"/>
                </a:spcBef>
                <a:buClr>
                  <a:srgbClr val="FF0000"/>
                </a:buClr>
                <a:buFont typeface="Arial" panose="020B0604020202020204" pitchFamily="34" charset="0"/>
                <a:buChar char="–"/>
                <a:defRPr sz="2800" kern="1200" baseline="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spcBef>
                  <a:spcPct val="20000"/>
                </a:spcBef>
                <a:buClr>
                  <a:srgbClr val="FF0000"/>
                </a:buClr>
                <a:buFont typeface="Arial" panose="020B0604020202020204" pitchFamily="34" charset="0"/>
                <a:buChar char="•"/>
                <a:defRPr sz="2400" kern="1200" baseline="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buNone/>
                <a:defRPr/>
              </a:pPr>
              <a:r>
                <a:rPr lang="en-US" sz="900">
                  <a:solidFill>
                    <a:schemeClr val="bg1"/>
                  </a:solidFill>
                  <a:latin typeface="Scotia" panose="020B0503020203020204" pitchFamily="34" charset="0"/>
                  <a:ea typeface="Scotia" panose="020B0503020203020204" pitchFamily="34" charset="0"/>
                </a:rPr>
                <a:t>68%</a:t>
              </a:r>
              <a:endParaRPr lang="en-CA" sz="900">
                <a:solidFill>
                  <a:schemeClr val="bg1"/>
                </a:solidFill>
                <a:latin typeface="Scotia" panose="020B0503020203020204" pitchFamily="34" charset="0"/>
                <a:ea typeface="Scotia" panose="020B0503020203020204" pitchFamily="34" charset="0"/>
              </a:endParaRPr>
            </a:p>
          </p:txBody>
        </p:sp>
        <p:sp>
          <p:nvSpPr>
            <p:cNvPr id="48" name="Rectangle 47">
              <a:extLst>
                <a:ext uri="{FF2B5EF4-FFF2-40B4-BE49-F238E27FC236}">
                  <a16:creationId xmlns:a16="http://schemas.microsoft.com/office/drawing/2014/main" id="{E5BC5A30-C113-4B2E-9B71-702FB4E3C1BC}"/>
                </a:ext>
              </a:extLst>
            </p:cNvPr>
            <p:cNvSpPr/>
            <p:nvPr/>
          </p:nvSpPr>
          <p:spPr>
            <a:xfrm>
              <a:off x="4066343" y="2483597"/>
              <a:ext cx="634193" cy="2421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en-CA" sz="900">
                <a:latin typeface="Scotia" panose="020B0503020203020204" pitchFamily="34" charset="0"/>
                <a:ea typeface="Scotia" panose="020B0503020203020204" pitchFamily="34" charset="0"/>
              </a:endParaRPr>
            </a:p>
          </p:txBody>
        </p:sp>
        <p:sp>
          <p:nvSpPr>
            <p:cNvPr id="49" name="Rectangle 48">
              <a:extLst>
                <a:ext uri="{FF2B5EF4-FFF2-40B4-BE49-F238E27FC236}">
                  <a16:creationId xmlns:a16="http://schemas.microsoft.com/office/drawing/2014/main" id="{3E0DF3F2-CB1F-4715-A8B7-E306EA60AAB0}"/>
                </a:ext>
              </a:extLst>
            </p:cNvPr>
            <p:cNvSpPr/>
            <p:nvPr/>
          </p:nvSpPr>
          <p:spPr>
            <a:xfrm>
              <a:off x="4699626" y="2483597"/>
              <a:ext cx="655120" cy="2421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en-CA" sz="900">
                <a:latin typeface="Scotia" panose="020B0503020203020204" pitchFamily="34" charset="0"/>
                <a:ea typeface="Scotia" panose="020B0503020203020204" pitchFamily="34" charset="0"/>
              </a:endParaRPr>
            </a:p>
          </p:txBody>
        </p:sp>
        <p:sp>
          <p:nvSpPr>
            <p:cNvPr id="50" name="Content Placeholder 2">
              <a:extLst>
                <a:ext uri="{FF2B5EF4-FFF2-40B4-BE49-F238E27FC236}">
                  <a16:creationId xmlns:a16="http://schemas.microsoft.com/office/drawing/2014/main" id="{B38042FB-4F48-45AC-9E80-089EEC32DA7E}"/>
                </a:ext>
              </a:extLst>
            </p:cNvPr>
            <p:cNvSpPr txBox="1"/>
            <p:nvPr/>
          </p:nvSpPr>
          <p:spPr>
            <a:xfrm>
              <a:off x="5300139" y="2528288"/>
              <a:ext cx="422530" cy="143851"/>
            </a:xfrm>
            <a:prstGeom prst="rect">
              <a:avLst/>
            </a:prstGeom>
          </p:spPr>
          <p:txBody>
            <a:bodyPr lIns="68580" tIns="34290" rIns="68580" bIns="34290" anchor="ctr"/>
            <a:lstStyle>
              <a:lvl1pPr marL="342900" indent="-342900" algn="l" defTabSz="914400" rtl="0" eaLnBrk="1" latinLnBrk="0" hangingPunct="1">
                <a:spcBef>
                  <a:spcPct val="20000"/>
                </a:spcBef>
                <a:buClr>
                  <a:srgbClr val="FF0000"/>
                </a:buClr>
                <a:buFont typeface="Arial" panose="020B0604020202020204" pitchFamily="34" charset="0"/>
                <a:buChar char="•"/>
                <a:defRPr sz="3200" kern="1200" baseline="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spcBef>
                  <a:spcPct val="20000"/>
                </a:spcBef>
                <a:buClr>
                  <a:srgbClr val="FF0000"/>
                </a:buClr>
                <a:buFont typeface="Arial" panose="020B0604020202020204" pitchFamily="34" charset="0"/>
                <a:buChar char="–"/>
                <a:defRPr sz="2800" kern="1200" baseline="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spcBef>
                  <a:spcPct val="20000"/>
                </a:spcBef>
                <a:buClr>
                  <a:srgbClr val="FF0000"/>
                </a:buClr>
                <a:buFont typeface="Arial" panose="020B0604020202020204" pitchFamily="34" charset="0"/>
                <a:buChar char="•"/>
                <a:defRPr sz="2400" kern="1200" baseline="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buNone/>
                <a:defRPr/>
              </a:pPr>
              <a:r>
                <a:rPr lang="en-US" sz="900">
                  <a:solidFill>
                    <a:schemeClr val="bg1"/>
                  </a:solidFill>
                  <a:latin typeface="Scotia" panose="020B0503020203020204" pitchFamily="34" charset="0"/>
                  <a:ea typeface="Scotia" panose="020B0503020203020204" pitchFamily="34" charset="0"/>
                </a:rPr>
                <a:t>40%</a:t>
              </a:r>
              <a:endParaRPr lang="en-CA" sz="900">
                <a:solidFill>
                  <a:schemeClr val="bg1"/>
                </a:solidFill>
                <a:latin typeface="Scotia" panose="020B0503020203020204" pitchFamily="34" charset="0"/>
                <a:ea typeface="Scotia" panose="020B0503020203020204" pitchFamily="34" charset="0"/>
              </a:endParaRPr>
            </a:p>
          </p:txBody>
        </p:sp>
        <p:sp>
          <p:nvSpPr>
            <p:cNvPr id="51" name="Rectangle 50">
              <a:extLst>
                <a:ext uri="{FF2B5EF4-FFF2-40B4-BE49-F238E27FC236}">
                  <a16:creationId xmlns:a16="http://schemas.microsoft.com/office/drawing/2014/main" id="{0622D576-7446-4AB8-8FC5-71350116AB30}"/>
                </a:ext>
              </a:extLst>
            </p:cNvPr>
            <p:cNvSpPr/>
            <p:nvPr/>
          </p:nvSpPr>
          <p:spPr>
            <a:xfrm>
              <a:off x="3689649" y="2744762"/>
              <a:ext cx="1010886" cy="2421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en-CA" sz="900">
                <a:latin typeface="Scotia" panose="020B0503020203020204" pitchFamily="34" charset="0"/>
                <a:ea typeface="Scotia" panose="020B0503020203020204" pitchFamily="34" charset="0"/>
              </a:endParaRPr>
            </a:p>
          </p:txBody>
        </p:sp>
        <p:sp>
          <p:nvSpPr>
            <p:cNvPr id="52" name="Rectangle 51">
              <a:extLst>
                <a:ext uri="{FF2B5EF4-FFF2-40B4-BE49-F238E27FC236}">
                  <a16:creationId xmlns:a16="http://schemas.microsoft.com/office/drawing/2014/main" id="{E304689E-57D6-409C-9572-69E68C05B9A8}"/>
                </a:ext>
              </a:extLst>
            </p:cNvPr>
            <p:cNvSpPr/>
            <p:nvPr/>
          </p:nvSpPr>
          <p:spPr>
            <a:xfrm>
              <a:off x="4699625" y="2744762"/>
              <a:ext cx="514087" cy="2421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en-CA" sz="900">
                <a:latin typeface="Scotia" panose="020B0503020203020204" pitchFamily="34" charset="0"/>
                <a:ea typeface="Scotia" panose="020B0503020203020204" pitchFamily="34" charset="0"/>
              </a:endParaRPr>
            </a:p>
          </p:txBody>
        </p:sp>
        <p:sp>
          <p:nvSpPr>
            <p:cNvPr id="53" name="Content Placeholder 2">
              <a:extLst>
                <a:ext uri="{FF2B5EF4-FFF2-40B4-BE49-F238E27FC236}">
                  <a16:creationId xmlns:a16="http://schemas.microsoft.com/office/drawing/2014/main" id="{AAAAFAB5-B9E8-4647-BB87-A9A27ADB2F2E}"/>
                </a:ext>
              </a:extLst>
            </p:cNvPr>
            <p:cNvSpPr txBox="1"/>
            <p:nvPr/>
          </p:nvSpPr>
          <p:spPr>
            <a:xfrm>
              <a:off x="6384222" y="2790849"/>
              <a:ext cx="423829" cy="145247"/>
            </a:xfrm>
            <a:prstGeom prst="rect">
              <a:avLst/>
            </a:prstGeom>
          </p:spPr>
          <p:txBody>
            <a:bodyPr lIns="68580" tIns="34290" rIns="68580" bIns="34290" anchor="ctr"/>
            <a:lstStyle>
              <a:lvl1pPr marL="342900" indent="-342900" algn="l" defTabSz="914400" rtl="0" eaLnBrk="1" latinLnBrk="0" hangingPunct="1">
                <a:spcBef>
                  <a:spcPct val="20000"/>
                </a:spcBef>
                <a:buClr>
                  <a:srgbClr val="FF0000"/>
                </a:buClr>
                <a:buFont typeface="Arial" panose="020B0604020202020204" pitchFamily="34" charset="0"/>
                <a:buChar char="•"/>
                <a:defRPr sz="3200" kern="1200" baseline="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spcBef>
                  <a:spcPct val="20000"/>
                </a:spcBef>
                <a:buClr>
                  <a:srgbClr val="FF0000"/>
                </a:buClr>
                <a:buFont typeface="Arial" panose="020B0604020202020204" pitchFamily="34" charset="0"/>
                <a:buChar char="–"/>
                <a:defRPr sz="2800" kern="1200" baseline="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spcBef>
                  <a:spcPct val="20000"/>
                </a:spcBef>
                <a:buClr>
                  <a:srgbClr val="FF0000"/>
                </a:buClr>
                <a:buFont typeface="Arial" panose="020B0604020202020204" pitchFamily="34" charset="0"/>
                <a:buChar char="•"/>
                <a:defRPr sz="2400" kern="1200" baseline="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buNone/>
                <a:defRPr/>
              </a:pPr>
              <a:r>
                <a:rPr lang="en-US" sz="900">
                  <a:solidFill>
                    <a:schemeClr val="bg1"/>
                  </a:solidFill>
                  <a:latin typeface="Scotia" panose="020B0503020203020204" pitchFamily="34" charset="0"/>
                  <a:ea typeface="Scotia" panose="020B0503020203020204" pitchFamily="34" charset="0"/>
                </a:rPr>
                <a:t>88%</a:t>
              </a:r>
              <a:endParaRPr lang="en-CA" sz="900">
                <a:solidFill>
                  <a:schemeClr val="bg1"/>
                </a:solidFill>
                <a:latin typeface="Scotia" panose="020B0503020203020204" pitchFamily="34" charset="0"/>
                <a:ea typeface="Scotia" panose="020B0503020203020204" pitchFamily="34" charset="0"/>
              </a:endParaRPr>
            </a:p>
          </p:txBody>
        </p:sp>
        <p:sp>
          <p:nvSpPr>
            <p:cNvPr id="54" name="Rectangle 53">
              <a:extLst>
                <a:ext uri="{FF2B5EF4-FFF2-40B4-BE49-F238E27FC236}">
                  <a16:creationId xmlns:a16="http://schemas.microsoft.com/office/drawing/2014/main" id="{1423FE7F-7DAB-4806-9ECB-208814AA37CE}"/>
                </a:ext>
              </a:extLst>
            </p:cNvPr>
            <p:cNvSpPr/>
            <p:nvPr/>
          </p:nvSpPr>
          <p:spPr>
            <a:xfrm>
              <a:off x="3689649" y="3014893"/>
              <a:ext cx="1010886" cy="23881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en-CA" sz="900">
                <a:latin typeface="Scotia" panose="020B0503020203020204" pitchFamily="34" charset="0"/>
                <a:ea typeface="Scotia" panose="020B0503020203020204" pitchFamily="34" charset="0"/>
              </a:endParaRPr>
            </a:p>
          </p:txBody>
        </p:sp>
        <p:sp>
          <p:nvSpPr>
            <p:cNvPr id="55" name="Rectangle 54">
              <a:extLst>
                <a:ext uri="{FF2B5EF4-FFF2-40B4-BE49-F238E27FC236}">
                  <a16:creationId xmlns:a16="http://schemas.microsoft.com/office/drawing/2014/main" id="{5B2FA282-FC5E-4689-AE0C-66819CA66E15}"/>
                </a:ext>
              </a:extLst>
            </p:cNvPr>
            <p:cNvSpPr/>
            <p:nvPr/>
          </p:nvSpPr>
          <p:spPr>
            <a:xfrm>
              <a:off x="4699625" y="3011551"/>
              <a:ext cx="1127352" cy="2421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en-CA" sz="900">
                <a:latin typeface="Scotia" panose="020B0503020203020204" pitchFamily="34" charset="0"/>
                <a:ea typeface="Scotia" panose="020B0503020203020204" pitchFamily="34" charset="0"/>
              </a:endParaRPr>
            </a:p>
          </p:txBody>
        </p:sp>
        <p:sp>
          <p:nvSpPr>
            <p:cNvPr id="56" name="Content Placeholder 2">
              <a:extLst>
                <a:ext uri="{FF2B5EF4-FFF2-40B4-BE49-F238E27FC236}">
                  <a16:creationId xmlns:a16="http://schemas.microsoft.com/office/drawing/2014/main" id="{D2969E99-6E60-4500-99B0-3342E1F01148}"/>
                </a:ext>
              </a:extLst>
            </p:cNvPr>
            <p:cNvSpPr txBox="1"/>
            <p:nvPr/>
          </p:nvSpPr>
          <p:spPr bwMode="auto">
            <a:xfrm>
              <a:off x="5311477" y="3052014"/>
              <a:ext cx="508334" cy="143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eaLnBrk="0" hangingPunct="0">
                <a:spcBef>
                  <a:spcPct val="20000"/>
                </a:spcBef>
                <a:buFont typeface="Georgia" pitchFamily="18" charset="0"/>
                <a:buChar char="&lt;"/>
                <a:defRPr sz="1600">
                  <a:solidFill>
                    <a:schemeClr val="tx1"/>
                  </a:solidFill>
                  <a:latin typeface="Segoe UI" pitchFamily="34" charset="0"/>
                </a:defRPr>
              </a:lvl1pPr>
              <a:lvl2pPr marL="742950" indent="-285750" eaLnBrk="0" hangingPunct="0">
                <a:spcBef>
                  <a:spcPct val="20000"/>
                </a:spcBef>
                <a:buFont typeface="Georgia" pitchFamily="18" charset="0"/>
                <a:buChar char="&lt;"/>
                <a:defRPr sz="1600">
                  <a:solidFill>
                    <a:schemeClr val="tx1"/>
                  </a:solidFill>
                  <a:latin typeface="Segoe UI" pitchFamily="34" charset="0"/>
                </a:defRPr>
              </a:lvl2pPr>
              <a:lvl3pPr marL="1143000" indent="-228600" eaLnBrk="0" hangingPunct="0">
                <a:spcBef>
                  <a:spcPct val="20000"/>
                </a:spcBef>
                <a:buFont typeface="Georgia" pitchFamily="18" charset="0"/>
                <a:buChar char="&lt;"/>
                <a:defRPr sz="1600">
                  <a:solidFill>
                    <a:schemeClr val="tx1"/>
                  </a:solidFill>
                  <a:latin typeface="Segoe UI" pitchFamily="34" charset="0"/>
                </a:defRPr>
              </a:lvl3pPr>
              <a:lvl4pPr marL="1600200" indent="-228600" eaLnBrk="0" hangingPunct="0">
                <a:spcBef>
                  <a:spcPct val="20000"/>
                </a:spcBef>
                <a:buFont typeface="Georgia" pitchFamily="18" charset="0"/>
                <a:buChar char="&lt;"/>
                <a:defRPr sz="1600">
                  <a:solidFill>
                    <a:schemeClr val="tx1"/>
                  </a:solidFill>
                  <a:latin typeface="Segoe UI" pitchFamily="34" charset="0"/>
                </a:defRPr>
              </a:lvl4pPr>
              <a:lvl5pPr marL="2057400" indent="-228600" eaLnBrk="0" hangingPunct="0">
                <a:spcBef>
                  <a:spcPct val="20000"/>
                </a:spcBef>
                <a:buFont typeface="Georgia" pitchFamily="18" charset="0"/>
                <a:buChar char="&lt;"/>
                <a:defRPr sz="1600">
                  <a:solidFill>
                    <a:schemeClr val="tx1"/>
                  </a:solidFill>
                  <a:latin typeface="Segoe UI" pitchFamily="34" charset="0"/>
                </a:defRPr>
              </a:lvl5pPr>
              <a:lvl6pPr marL="25146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6pPr>
              <a:lvl7pPr marL="29718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7pPr>
              <a:lvl8pPr marL="34290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8pPr>
              <a:lvl9pPr marL="38862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9pPr>
            </a:lstStyle>
            <a:p>
              <a:pPr algn="r" eaLnBrk="1" hangingPunct="1">
                <a:buClr>
                  <a:srgbClr val="FF0000"/>
                </a:buClr>
                <a:buFont typeface="Arial" panose="020B0604020202020204" pitchFamily="34" charset="0"/>
                <a:buNone/>
              </a:pPr>
              <a:r>
                <a:rPr lang="en-US" altLang="en-US" sz="900">
                  <a:solidFill>
                    <a:schemeClr val="bg1"/>
                  </a:solidFill>
                  <a:latin typeface="Scotia" panose="020B0503020203020204" pitchFamily="34" charset="0"/>
                  <a:ea typeface="Scotia" panose="020B0503020203020204" pitchFamily="34" charset="0"/>
                </a:rPr>
                <a:t>48%</a:t>
              </a:r>
              <a:endParaRPr lang="en-CA" altLang="en-US" sz="900">
                <a:solidFill>
                  <a:schemeClr val="bg1"/>
                </a:solidFill>
                <a:latin typeface="Scotia" panose="020B0503020203020204" pitchFamily="34" charset="0"/>
                <a:ea typeface="Scotia" panose="020B0503020203020204" pitchFamily="34" charset="0"/>
              </a:endParaRPr>
            </a:p>
          </p:txBody>
        </p:sp>
        <p:sp>
          <p:nvSpPr>
            <p:cNvPr id="57" name="Content Placeholder 2">
              <a:extLst>
                <a:ext uri="{FF2B5EF4-FFF2-40B4-BE49-F238E27FC236}">
                  <a16:creationId xmlns:a16="http://schemas.microsoft.com/office/drawing/2014/main" id="{C7A84A7C-62B7-408F-9A67-5BB743EE72C6}"/>
                </a:ext>
              </a:extLst>
            </p:cNvPr>
            <p:cNvSpPr txBox="1"/>
            <p:nvPr/>
          </p:nvSpPr>
          <p:spPr>
            <a:xfrm>
              <a:off x="5953995" y="3052014"/>
              <a:ext cx="423829" cy="143849"/>
            </a:xfrm>
            <a:prstGeom prst="rect">
              <a:avLst/>
            </a:prstGeom>
          </p:spPr>
          <p:txBody>
            <a:bodyPr lIns="68580" tIns="34290" rIns="68580" bIns="34290" anchor="ctr"/>
            <a:lstStyle>
              <a:lvl1pPr marL="342900" indent="-342900" algn="l" defTabSz="914400" rtl="0" eaLnBrk="1" latinLnBrk="0" hangingPunct="1">
                <a:spcBef>
                  <a:spcPct val="20000"/>
                </a:spcBef>
                <a:buClr>
                  <a:srgbClr val="FF0000"/>
                </a:buClr>
                <a:buFont typeface="Arial" panose="020B0604020202020204" pitchFamily="34" charset="0"/>
                <a:buChar char="•"/>
                <a:defRPr sz="3200" kern="1200" baseline="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spcBef>
                  <a:spcPct val="20000"/>
                </a:spcBef>
                <a:buClr>
                  <a:srgbClr val="FF0000"/>
                </a:buClr>
                <a:buFont typeface="Arial" panose="020B0604020202020204" pitchFamily="34" charset="0"/>
                <a:buChar char="–"/>
                <a:defRPr sz="2800" kern="1200" baseline="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spcBef>
                  <a:spcPct val="20000"/>
                </a:spcBef>
                <a:buClr>
                  <a:srgbClr val="FF0000"/>
                </a:buClr>
                <a:buFont typeface="Arial" panose="020B0604020202020204" pitchFamily="34" charset="0"/>
                <a:buChar char="•"/>
                <a:defRPr sz="2400" kern="1200" baseline="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buNone/>
                <a:defRPr/>
              </a:pPr>
              <a:r>
                <a:rPr lang="en-US" sz="900">
                  <a:solidFill>
                    <a:schemeClr val="bg1"/>
                  </a:solidFill>
                  <a:latin typeface="Scotia" panose="020B0503020203020204" pitchFamily="34" charset="0"/>
                  <a:ea typeface="Scotia" panose="020B0503020203020204" pitchFamily="34" charset="0"/>
                </a:rPr>
                <a:t>69%</a:t>
              </a:r>
              <a:endParaRPr lang="en-CA" sz="900">
                <a:solidFill>
                  <a:schemeClr val="bg1"/>
                </a:solidFill>
                <a:latin typeface="Scotia" panose="020B0503020203020204" pitchFamily="34" charset="0"/>
                <a:ea typeface="Scotia" panose="020B0503020203020204" pitchFamily="34" charset="0"/>
              </a:endParaRPr>
            </a:p>
          </p:txBody>
        </p:sp>
        <p:sp>
          <p:nvSpPr>
            <p:cNvPr id="58" name="Rectangle 57">
              <a:extLst>
                <a:ext uri="{FF2B5EF4-FFF2-40B4-BE49-F238E27FC236}">
                  <a16:creationId xmlns:a16="http://schemas.microsoft.com/office/drawing/2014/main" id="{BEB165A7-7CE5-4764-8896-3BD36878D40A}"/>
                </a:ext>
              </a:extLst>
            </p:cNvPr>
            <p:cNvSpPr/>
            <p:nvPr/>
          </p:nvSpPr>
          <p:spPr>
            <a:xfrm>
              <a:off x="4283605" y="3533895"/>
              <a:ext cx="456831" cy="2421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en-CA" sz="900">
                <a:latin typeface="Scotia" panose="020B0503020203020204" pitchFamily="34" charset="0"/>
                <a:ea typeface="Scotia" panose="020B0503020203020204" pitchFamily="34" charset="0"/>
              </a:endParaRPr>
            </a:p>
          </p:txBody>
        </p:sp>
        <p:sp>
          <p:nvSpPr>
            <p:cNvPr id="59" name="Rectangle 58">
              <a:extLst>
                <a:ext uri="{FF2B5EF4-FFF2-40B4-BE49-F238E27FC236}">
                  <a16:creationId xmlns:a16="http://schemas.microsoft.com/office/drawing/2014/main" id="{8FF7218C-9D73-41F8-8012-DF3CD758667A}"/>
                </a:ext>
              </a:extLst>
            </p:cNvPr>
            <p:cNvSpPr/>
            <p:nvPr/>
          </p:nvSpPr>
          <p:spPr>
            <a:xfrm>
              <a:off x="4699625" y="3533895"/>
              <a:ext cx="210185" cy="2421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en-CA" sz="900">
                <a:latin typeface="Scotia" panose="020B0503020203020204" pitchFamily="34" charset="0"/>
                <a:ea typeface="Scotia" panose="020B0503020203020204" pitchFamily="34" charset="0"/>
              </a:endParaRPr>
            </a:p>
          </p:txBody>
        </p:sp>
        <p:sp>
          <p:nvSpPr>
            <p:cNvPr id="60" name="Content Placeholder 2">
              <a:extLst>
                <a:ext uri="{FF2B5EF4-FFF2-40B4-BE49-F238E27FC236}">
                  <a16:creationId xmlns:a16="http://schemas.microsoft.com/office/drawing/2014/main" id="{05D50B7A-7D5F-44A4-8331-23B124B1B864}"/>
                </a:ext>
              </a:extLst>
            </p:cNvPr>
            <p:cNvSpPr txBox="1"/>
            <p:nvPr/>
          </p:nvSpPr>
          <p:spPr bwMode="auto">
            <a:xfrm>
              <a:off x="4119471" y="1227931"/>
              <a:ext cx="581421" cy="14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eaLnBrk="0" hangingPunct="0">
                <a:spcBef>
                  <a:spcPct val="20000"/>
                </a:spcBef>
                <a:buFont typeface="Georgia" pitchFamily="18" charset="0"/>
                <a:buChar char="&lt;"/>
                <a:defRPr sz="1600">
                  <a:solidFill>
                    <a:schemeClr val="tx1"/>
                  </a:solidFill>
                  <a:latin typeface="Segoe UI" pitchFamily="34" charset="0"/>
                </a:defRPr>
              </a:lvl1pPr>
              <a:lvl2pPr marL="742950" indent="-285750" eaLnBrk="0" hangingPunct="0">
                <a:spcBef>
                  <a:spcPct val="20000"/>
                </a:spcBef>
                <a:buFont typeface="Georgia" pitchFamily="18" charset="0"/>
                <a:buChar char="&lt;"/>
                <a:defRPr sz="1600">
                  <a:solidFill>
                    <a:schemeClr val="tx1"/>
                  </a:solidFill>
                  <a:latin typeface="Segoe UI" pitchFamily="34" charset="0"/>
                </a:defRPr>
              </a:lvl2pPr>
              <a:lvl3pPr marL="1143000" indent="-228600" eaLnBrk="0" hangingPunct="0">
                <a:spcBef>
                  <a:spcPct val="20000"/>
                </a:spcBef>
                <a:buFont typeface="Georgia" pitchFamily="18" charset="0"/>
                <a:buChar char="&lt;"/>
                <a:defRPr sz="1600">
                  <a:solidFill>
                    <a:schemeClr val="tx1"/>
                  </a:solidFill>
                  <a:latin typeface="Segoe UI" pitchFamily="34" charset="0"/>
                </a:defRPr>
              </a:lvl3pPr>
              <a:lvl4pPr marL="1600200" indent="-228600" eaLnBrk="0" hangingPunct="0">
                <a:spcBef>
                  <a:spcPct val="20000"/>
                </a:spcBef>
                <a:buFont typeface="Georgia" pitchFamily="18" charset="0"/>
                <a:buChar char="&lt;"/>
                <a:defRPr sz="1600">
                  <a:solidFill>
                    <a:schemeClr val="tx1"/>
                  </a:solidFill>
                  <a:latin typeface="Segoe UI" pitchFamily="34" charset="0"/>
                </a:defRPr>
              </a:lvl4pPr>
              <a:lvl5pPr marL="2057400" indent="-228600" eaLnBrk="0" hangingPunct="0">
                <a:spcBef>
                  <a:spcPct val="20000"/>
                </a:spcBef>
                <a:buFont typeface="Georgia" pitchFamily="18" charset="0"/>
                <a:buChar char="&lt;"/>
                <a:defRPr sz="1600">
                  <a:solidFill>
                    <a:schemeClr val="tx1"/>
                  </a:solidFill>
                  <a:latin typeface="Segoe UI" pitchFamily="34" charset="0"/>
                </a:defRPr>
              </a:lvl5pPr>
              <a:lvl6pPr marL="25146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6pPr>
              <a:lvl7pPr marL="29718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7pPr>
              <a:lvl8pPr marL="34290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8pPr>
              <a:lvl9pPr marL="38862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9pPr>
            </a:lstStyle>
            <a:p>
              <a:pPr algn="r" eaLnBrk="1" hangingPunct="1">
                <a:buClr>
                  <a:srgbClr val="FF0000"/>
                </a:buClr>
                <a:buFont typeface="Arial" panose="020B0604020202020204" pitchFamily="34" charset="0"/>
                <a:buNone/>
              </a:pPr>
              <a:r>
                <a:rPr lang="en-US" altLang="en-US" sz="900">
                  <a:solidFill>
                    <a:schemeClr val="bg1"/>
                  </a:solidFill>
                  <a:latin typeface="Scotia" panose="020B0503020203020204" pitchFamily="34" charset="0"/>
                  <a:ea typeface="Scotia" panose="020B0503020203020204" pitchFamily="34" charset="0"/>
                </a:rPr>
                <a:t>Jan/69–June/70</a:t>
              </a:r>
              <a:endParaRPr lang="en-CA" altLang="en-US" sz="900">
                <a:solidFill>
                  <a:schemeClr val="bg1"/>
                </a:solidFill>
                <a:latin typeface="Scotia" panose="020B0503020203020204" pitchFamily="34" charset="0"/>
                <a:ea typeface="Scotia" panose="020B0503020203020204" pitchFamily="34" charset="0"/>
              </a:endParaRPr>
            </a:p>
          </p:txBody>
        </p:sp>
        <p:sp>
          <p:nvSpPr>
            <p:cNvPr id="61" name="Content Placeholder 2">
              <a:extLst>
                <a:ext uri="{FF2B5EF4-FFF2-40B4-BE49-F238E27FC236}">
                  <a16:creationId xmlns:a16="http://schemas.microsoft.com/office/drawing/2014/main" id="{02E6241B-F997-4F21-A7E6-00C7B4838B8F}"/>
                </a:ext>
              </a:extLst>
            </p:cNvPr>
            <p:cNvSpPr txBox="1"/>
            <p:nvPr/>
          </p:nvSpPr>
          <p:spPr bwMode="auto">
            <a:xfrm>
              <a:off x="4181233" y="1490600"/>
              <a:ext cx="519659" cy="14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eaLnBrk="0" hangingPunct="0">
                <a:spcBef>
                  <a:spcPct val="20000"/>
                </a:spcBef>
                <a:buFont typeface="Georgia" pitchFamily="18" charset="0"/>
                <a:buChar char="&lt;"/>
                <a:defRPr sz="1600">
                  <a:solidFill>
                    <a:schemeClr val="tx1"/>
                  </a:solidFill>
                  <a:latin typeface="Segoe UI" pitchFamily="34" charset="0"/>
                </a:defRPr>
              </a:lvl1pPr>
              <a:lvl2pPr marL="742950" indent="-285750" eaLnBrk="0" hangingPunct="0">
                <a:spcBef>
                  <a:spcPct val="20000"/>
                </a:spcBef>
                <a:buFont typeface="Georgia" pitchFamily="18" charset="0"/>
                <a:buChar char="&lt;"/>
                <a:defRPr sz="1600">
                  <a:solidFill>
                    <a:schemeClr val="tx1"/>
                  </a:solidFill>
                  <a:latin typeface="Segoe UI" pitchFamily="34" charset="0"/>
                </a:defRPr>
              </a:lvl2pPr>
              <a:lvl3pPr marL="1143000" indent="-228600" eaLnBrk="0" hangingPunct="0">
                <a:spcBef>
                  <a:spcPct val="20000"/>
                </a:spcBef>
                <a:buFont typeface="Georgia" pitchFamily="18" charset="0"/>
                <a:buChar char="&lt;"/>
                <a:defRPr sz="1600">
                  <a:solidFill>
                    <a:schemeClr val="tx1"/>
                  </a:solidFill>
                  <a:latin typeface="Segoe UI" pitchFamily="34" charset="0"/>
                </a:defRPr>
              </a:lvl3pPr>
              <a:lvl4pPr marL="1600200" indent="-228600" eaLnBrk="0" hangingPunct="0">
                <a:spcBef>
                  <a:spcPct val="20000"/>
                </a:spcBef>
                <a:buFont typeface="Georgia" pitchFamily="18" charset="0"/>
                <a:buChar char="&lt;"/>
                <a:defRPr sz="1600">
                  <a:solidFill>
                    <a:schemeClr val="tx1"/>
                  </a:solidFill>
                  <a:latin typeface="Segoe UI" pitchFamily="34" charset="0"/>
                </a:defRPr>
              </a:lvl4pPr>
              <a:lvl5pPr marL="2057400" indent="-228600" eaLnBrk="0" hangingPunct="0">
                <a:spcBef>
                  <a:spcPct val="20000"/>
                </a:spcBef>
                <a:buFont typeface="Georgia" pitchFamily="18" charset="0"/>
                <a:buChar char="&lt;"/>
                <a:defRPr sz="1600">
                  <a:solidFill>
                    <a:schemeClr val="tx1"/>
                  </a:solidFill>
                  <a:latin typeface="Segoe UI" pitchFamily="34" charset="0"/>
                </a:defRPr>
              </a:lvl5pPr>
              <a:lvl6pPr marL="25146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6pPr>
              <a:lvl7pPr marL="29718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7pPr>
              <a:lvl8pPr marL="34290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8pPr>
              <a:lvl9pPr marL="38862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9pPr>
            </a:lstStyle>
            <a:p>
              <a:pPr algn="r" eaLnBrk="1" hangingPunct="1">
                <a:buClr>
                  <a:srgbClr val="FF0000"/>
                </a:buClr>
                <a:buFont typeface="Arial" panose="020B0604020202020204" pitchFamily="34" charset="0"/>
                <a:buNone/>
              </a:pPr>
              <a:r>
                <a:rPr lang="en-US" altLang="en-US" sz="900" dirty="0">
                  <a:solidFill>
                    <a:schemeClr val="bg1"/>
                  </a:solidFill>
                  <a:latin typeface="Scotia" panose="020B0503020203020204" pitchFamily="34" charset="0"/>
                  <a:ea typeface="Scotia" panose="020B0503020203020204" pitchFamily="34" charset="0"/>
                </a:rPr>
                <a:t>Feb/74–Nov/74</a:t>
              </a:r>
              <a:endParaRPr lang="en-CA" altLang="en-US" sz="900" dirty="0">
                <a:solidFill>
                  <a:schemeClr val="bg1"/>
                </a:solidFill>
                <a:latin typeface="Scotia" panose="020B0503020203020204" pitchFamily="34" charset="0"/>
                <a:ea typeface="Scotia" panose="020B0503020203020204" pitchFamily="34" charset="0"/>
              </a:endParaRPr>
            </a:p>
          </p:txBody>
        </p:sp>
        <p:sp>
          <p:nvSpPr>
            <p:cNvPr id="62" name="Content Placeholder 2">
              <a:extLst>
                <a:ext uri="{FF2B5EF4-FFF2-40B4-BE49-F238E27FC236}">
                  <a16:creationId xmlns:a16="http://schemas.microsoft.com/office/drawing/2014/main" id="{355CE31A-40CC-480A-9D21-28CF866841C8}"/>
                </a:ext>
              </a:extLst>
            </p:cNvPr>
            <p:cNvSpPr txBox="1"/>
            <p:nvPr/>
          </p:nvSpPr>
          <p:spPr bwMode="auto">
            <a:xfrm>
              <a:off x="4119471" y="1753269"/>
              <a:ext cx="581421" cy="14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eaLnBrk="0" hangingPunct="0">
                <a:spcBef>
                  <a:spcPct val="20000"/>
                </a:spcBef>
                <a:buFont typeface="Georgia" pitchFamily="18" charset="0"/>
                <a:buChar char="&lt;"/>
                <a:defRPr sz="1600">
                  <a:solidFill>
                    <a:schemeClr val="tx1"/>
                  </a:solidFill>
                  <a:latin typeface="Segoe UI" pitchFamily="34" charset="0"/>
                </a:defRPr>
              </a:lvl1pPr>
              <a:lvl2pPr marL="742950" indent="-285750" eaLnBrk="0" hangingPunct="0">
                <a:spcBef>
                  <a:spcPct val="20000"/>
                </a:spcBef>
                <a:buFont typeface="Georgia" pitchFamily="18" charset="0"/>
                <a:buChar char="&lt;"/>
                <a:defRPr sz="1600">
                  <a:solidFill>
                    <a:schemeClr val="tx1"/>
                  </a:solidFill>
                  <a:latin typeface="Segoe UI" pitchFamily="34" charset="0"/>
                </a:defRPr>
              </a:lvl2pPr>
              <a:lvl3pPr marL="1143000" indent="-228600" eaLnBrk="0" hangingPunct="0">
                <a:spcBef>
                  <a:spcPct val="20000"/>
                </a:spcBef>
                <a:buFont typeface="Georgia" pitchFamily="18" charset="0"/>
                <a:buChar char="&lt;"/>
                <a:defRPr sz="1600">
                  <a:solidFill>
                    <a:schemeClr val="tx1"/>
                  </a:solidFill>
                  <a:latin typeface="Segoe UI" pitchFamily="34" charset="0"/>
                </a:defRPr>
              </a:lvl3pPr>
              <a:lvl4pPr marL="1600200" indent="-228600" eaLnBrk="0" hangingPunct="0">
                <a:spcBef>
                  <a:spcPct val="20000"/>
                </a:spcBef>
                <a:buFont typeface="Georgia" pitchFamily="18" charset="0"/>
                <a:buChar char="&lt;"/>
                <a:defRPr sz="1600">
                  <a:solidFill>
                    <a:schemeClr val="tx1"/>
                  </a:solidFill>
                  <a:latin typeface="Segoe UI" pitchFamily="34" charset="0"/>
                </a:defRPr>
              </a:lvl4pPr>
              <a:lvl5pPr marL="2057400" indent="-228600" eaLnBrk="0" hangingPunct="0">
                <a:spcBef>
                  <a:spcPct val="20000"/>
                </a:spcBef>
                <a:buFont typeface="Georgia" pitchFamily="18" charset="0"/>
                <a:buChar char="&lt;"/>
                <a:defRPr sz="1600">
                  <a:solidFill>
                    <a:schemeClr val="tx1"/>
                  </a:solidFill>
                  <a:latin typeface="Segoe UI" pitchFamily="34" charset="0"/>
                </a:defRPr>
              </a:lvl5pPr>
              <a:lvl6pPr marL="25146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6pPr>
              <a:lvl7pPr marL="29718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7pPr>
              <a:lvl8pPr marL="34290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8pPr>
              <a:lvl9pPr marL="38862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9pPr>
            </a:lstStyle>
            <a:p>
              <a:pPr algn="r" eaLnBrk="1" hangingPunct="1">
                <a:buClr>
                  <a:srgbClr val="FF0000"/>
                </a:buClr>
                <a:buFont typeface="Arial" panose="020B0604020202020204" pitchFamily="34" charset="0"/>
                <a:buNone/>
              </a:pPr>
              <a:r>
                <a:rPr lang="en-US" altLang="en-US" sz="900">
                  <a:solidFill>
                    <a:schemeClr val="bg1"/>
                  </a:solidFill>
                  <a:latin typeface="Scotia" panose="020B0503020203020204" pitchFamily="34" charset="0"/>
                  <a:ea typeface="Scotia" panose="020B0503020203020204" pitchFamily="34" charset="0"/>
                </a:rPr>
                <a:t>June/81–June/82</a:t>
              </a:r>
              <a:endParaRPr lang="en-CA" altLang="en-US" sz="900">
                <a:solidFill>
                  <a:schemeClr val="bg1"/>
                </a:solidFill>
                <a:latin typeface="Scotia" panose="020B0503020203020204" pitchFamily="34" charset="0"/>
                <a:ea typeface="Scotia" panose="020B0503020203020204" pitchFamily="34" charset="0"/>
              </a:endParaRPr>
            </a:p>
          </p:txBody>
        </p:sp>
        <p:sp>
          <p:nvSpPr>
            <p:cNvPr id="63" name="Content Placeholder 2">
              <a:extLst>
                <a:ext uri="{FF2B5EF4-FFF2-40B4-BE49-F238E27FC236}">
                  <a16:creationId xmlns:a16="http://schemas.microsoft.com/office/drawing/2014/main" id="{136246DC-F55C-420C-9EF9-D3C0A3FC2FDB}"/>
                </a:ext>
              </a:extLst>
            </p:cNvPr>
            <p:cNvSpPr txBox="1"/>
            <p:nvPr/>
          </p:nvSpPr>
          <p:spPr bwMode="auto">
            <a:xfrm>
              <a:off x="4119471" y="2015938"/>
              <a:ext cx="581421" cy="14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eaLnBrk="0" hangingPunct="0">
                <a:spcBef>
                  <a:spcPct val="20000"/>
                </a:spcBef>
                <a:buFont typeface="Georgia" pitchFamily="18" charset="0"/>
                <a:buChar char="&lt;"/>
                <a:defRPr sz="1600">
                  <a:solidFill>
                    <a:schemeClr val="tx1"/>
                  </a:solidFill>
                  <a:latin typeface="Segoe UI" pitchFamily="34" charset="0"/>
                </a:defRPr>
              </a:lvl1pPr>
              <a:lvl2pPr marL="742950" indent="-285750" eaLnBrk="0" hangingPunct="0">
                <a:spcBef>
                  <a:spcPct val="20000"/>
                </a:spcBef>
                <a:buFont typeface="Georgia" pitchFamily="18" charset="0"/>
                <a:buChar char="&lt;"/>
                <a:defRPr sz="1600">
                  <a:solidFill>
                    <a:schemeClr val="tx1"/>
                  </a:solidFill>
                  <a:latin typeface="Segoe UI" pitchFamily="34" charset="0"/>
                </a:defRPr>
              </a:lvl2pPr>
              <a:lvl3pPr marL="1143000" indent="-228600" eaLnBrk="0" hangingPunct="0">
                <a:spcBef>
                  <a:spcPct val="20000"/>
                </a:spcBef>
                <a:buFont typeface="Georgia" pitchFamily="18" charset="0"/>
                <a:buChar char="&lt;"/>
                <a:defRPr sz="1600">
                  <a:solidFill>
                    <a:schemeClr val="tx1"/>
                  </a:solidFill>
                  <a:latin typeface="Segoe UI" pitchFamily="34" charset="0"/>
                </a:defRPr>
              </a:lvl3pPr>
              <a:lvl4pPr marL="1600200" indent="-228600" eaLnBrk="0" hangingPunct="0">
                <a:spcBef>
                  <a:spcPct val="20000"/>
                </a:spcBef>
                <a:buFont typeface="Georgia" pitchFamily="18" charset="0"/>
                <a:buChar char="&lt;"/>
                <a:defRPr sz="1600">
                  <a:solidFill>
                    <a:schemeClr val="tx1"/>
                  </a:solidFill>
                  <a:latin typeface="Segoe UI" pitchFamily="34" charset="0"/>
                </a:defRPr>
              </a:lvl4pPr>
              <a:lvl5pPr marL="2057400" indent="-228600" eaLnBrk="0" hangingPunct="0">
                <a:spcBef>
                  <a:spcPct val="20000"/>
                </a:spcBef>
                <a:buFont typeface="Georgia" pitchFamily="18" charset="0"/>
                <a:buChar char="&lt;"/>
                <a:defRPr sz="1600">
                  <a:solidFill>
                    <a:schemeClr val="tx1"/>
                  </a:solidFill>
                  <a:latin typeface="Segoe UI" pitchFamily="34" charset="0"/>
                </a:defRPr>
              </a:lvl5pPr>
              <a:lvl6pPr marL="25146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6pPr>
              <a:lvl7pPr marL="29718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7pPr>
              <a:lvl8pPr marL="34290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8pPr>
              <a:lvl9pPr marL="38862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9pPr>
            </a:lstStyle>
            <a:p>
              <a:pPr algn="r" eaLnBrk="1" hangingPunct="1">
                <a:buClr>
                  <a:srgbClr val="FF0000"/>
                </a:buClr>
                <a:buFont typeface="Arial" panose="020B0604020202020204" pitchFamily="34" charset="0"/>
                <a:buNone/>
              </a:pPr>
              <a:r>
                <a:rPr lang="en-US" altLang="en-US" sz="900">
                  <a:solidFill>
                    <a:schemeClr val="bg1"/>
                  </a:solidFill>
                  <a:latin typeface="Scotia" panose="020B0503020203020204" pitchFamily="34" charset="0"/>
                  <a:ea typeface="Scotia" panose="020B0503020203020204" pitchFamily="34" charset="0"/>
                </a:rPr>
                <a:t>July/87–Jan/88</a:t>
              </a:r>
              <a:endParaRPr lang="en-CA" altLang="en-US" sz="900">
                <a:solidFill>
                  <a:schemeClr val="bg1"/>
                </a:solidFill>
                <a:latin typeface="Scotia" panose="020B0503020203020204" pitchFamily="34" charset="0"/>
                <a:ea typeface="Scotia" panose="020B0503020203020204" pitchFamily="34" charset="0"/>
              </a:endParaRPr>
            </a:p>
          </p:txBody>
        </p:sp>
        <p:sp>
          <p:nvSpPr>
            <p:cNvPr id="64" name="Content Placeholder 2">
              <a:extLst>
                <a:ext uri="{FF2B5EF4-FFF2-40B4-BE49-F238E27FC236}">
                  <a16:creationId xmlns:a16="http://schemas.microsoft.com/office/drawing/2014/main" id="{F01B6DB4-B7D3-423E-AB1A-582004334D1C}"/>
                </a:ext>
              </a:extLst>
            </p:cNvPr>
            <p:cNvSpPr txBox="1"/>
            <p:nvPr/>
          </p:nvSpPr>
          <p:spPr bwMode="auto">
            <a:xfrm>
              <a:off x="4119471" y="2278606"/>
              <a:ext cx="581421" cy="144110"/>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eaLnBrk="0" hangingPunct="0">
                <a:spcBef>
                  <a:spcPct val="20000"/>
                </a:spcBef>
                <a:buFont typeface="Georgia" pitchFamily="18" charset="0"/>
                <a:buChar char="&lt;"/>
                <a:defRPr sz="1600">
                  <a:solidFill>
                    <a:schemeClr val="tx1"/>
                  </a:solidFill>
                  <a:latin typeface="Segoe UI" pitchFamily="34" charset="0"/>
                </a:defRPr>
              </a:lvl1pPr>
              <a:lvl2pPr marL="742950" indent="-285750" eaLnBrk="0" hangingPunct="0">
                <a:spcBef>
                  <a:spcPct val="20000"/>
                </a:spcBef>
                <a:buFont typeface="Georgia" pitchFamily="18" charset="0"/>
                <a:buChar char="&lt;"/>
                <a:defRPr sz="1600">
                  <a:solidFill>
                    <a:schemeClr val="tx1"/>
                  </a:solidFill>
                  <a:latin typeface="Segoe UI" pitchFamily="34" charset="0"/>
                </a:defRPr>
              </a:lvl2pPr>
              <a:lvl3pPr marL="1143000" indent="-228600" eaLnBrk="0" hangingPunct="0">
                <a:spcBef>
                  <a:spcPct val="20000"/>
                </a:spcBef>
                <a:buFont typeface="Georgia" pitchFamily="18" charset="0"/>
                <a:buChar char="&lt;"/>
                <a:defRPr sz="1600">
                  <a:solidFill>
                    <a:schemeClr val="tx1"/>
                  </a:solidFill>
                  <a:latin typeface="Segoe UI" pitchFamily="34" charset="0"/>
                </a:defRPr>
              </a:lvl3pPr>
              <a:lvl4pPr marL="1600200" indent="-228600" eaLnBrk="0" hangingPunct="0">
                <a:spcBef>
                  <a:spcPct val="20000"/>
                </a:spcBef>
                <a:buFont typeface="Georgia" pitchFamily="18" charset="0"/>
                <a:buChar char="&lt;"/>
                <a:defRPr sz="1600">
                  <a:solidFill>
                    <a:schemeClr val="tx1"/>
                  </a:solidFill>
                  <a:latin typeface="Segoe UI" pitchFamily="34" charset="0"/>
                </a:defRPr>
              </a:lvl4pPr>
              <a:lvl5pPr marL="2057400" indent="-228600" eaLnBrk="0" hangingPunct="0">
                <a:spcBef>
                  <a:spcPct val="20000"/>
                </a:spcBef>
                <a:buFont typeface="Georgia" pitchFamily="18" charset="0"/>
                <a:buChar char="&lt;"/>
                <a:defRPr sz="1600">
                  <a:solidFill>
                    <a:schemeClr val="tx1"/>
                  </a:solidFill>
                  <a:latin typeface="Segoe UI" pitchFamily="34" charset="0"/>
                </a:defRPr>
              </a:lvl5pPr>
              <a:lvl6pPr marL="25146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6pPr>
              <a:lvl7pPr marL="29718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7pPr>
              <a:lvl8pPr marL="34290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8pPr>
              <a:lvl9pPr marL="38862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9pPr>
            </a:lstStyle>
            <a:p>
              <a:pPr algn="r" eaLnBrk="1" hangingPunct="1">
                <a:buClr>
                  <a:srgbClr val="FF0000"/>
                </a:buClr>
                <a:buFont typeface="Arial" panose="020B0604020202020204" pitchFamily="34" charset="0"/>
                <a:buNone/>
              </a:pPr>
              <a:r>
                <a:rPr lang="en-US" altLang="en-US" sz="900">
                  <a:solidFill>
                    <a:schemeClr val="bg1"/>
                  </a:solidFill>
                  <a:latin typeface="Scotia" panose="020B0503020203020204" pitchFamily="34" charset="0"/>
                  <a:ea typeface="Scotia" panose="020B0503020203020204" pitchFamily="34" charset="0"/>
                </a:rPr>
                <a:t>Dec/89–Oct/90</a:t>
              </a:r>
              <a:endParaRPr lang="en-CA" altLang="en-US" sz="900">
                <a:solidFill>
                  <a:schemeClr val="bg1"/>
                </a:solidFill>
                <a:latin typeface="Scotia" panose="020B0503020203020204" pitchFamily="34" charset="0"/>
                <a:ea typeface="Scotia" panose="020B0503020203020204" pitchFamily="34" charset="0"/>
              </a:endParaRPr>
            </a:p>
          </p:txBody>
        </p:sp>
        <p:sp>
          <p:nvSpPr>
            <p:cNvPr id="65" name="Content Placeholder 2">
              <a:extLst>
                <a:ext uri="{FF2B5EF4-FFF2-40B4-BE49-F238E27FC236}">
                  <a16:creationId xmlns:a16="http://schemas.microsoft.com/office/drawing/2014/main" id="{C3DE4B13-B60F-44D9-A4AC-C35EAAE8E685}"/>
                </a:ext>
              </a:extLst>
            </p:cNvPr>
            <p:cNvSpPr txBox="1"/>
            <p:nvPr/>
          </p:nvSpPr>
          <p:spPr bwMode="auto">
            <a:xfrm>
              <a:off x="4181233" y="2541275"/>
              <a:ext cx="519659" cy="14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eaLnBrk="0" hangingPunct="0">
                <a:spcBef>
                  <a:spcPct val="20000"/>
                </a:spcBef>
                <a:buFont typeface="Georgia" pitchFamily="18" charset="0"/>
                <a:buChar char="&lt;"/>
                <a:defRPr sz="1600">
                  <a:solidFill>
                    <a:schemeClr val="tx1"/>
                  </a:solidFill>
                  <a:latin typeface="Segoe UI" pitchFamily="34" charset="0"/>
                </a:defRPr>
              </a:lvl1pPr>
              <a:lvl2pPr marL="742950" indent="-285750" eaLnBrk="0" hangingPunct="0">
                <a:spcBef>
                  <a:spcPct val="20000"/>
                </a:spcBef>
                <a:buFont typeface="Georgia" pitchFamily="18" charset="0"/>
                <a:buChar char="&lt;"/>
                <a:defRPr sz="1600">
                  <a:solidFill>
                    <a:schemeClr val="tx1"/>
                  </a:solidFill>
                  <a:latin typeface="Segoe UI" pitchFamily="34" charset="0"/>
                </a:defRPr>
              </a:lvl2pPr>
              <a:lvl3pPr marL="1143000" indent="-228600" eaLnBrk="0" hangingPunct="0">
                <a:spcBef>
                  <a:spcPct val="20000"/>
                </a:spcBef>
                <a:buFont typeface="Georgia" pitchFamily="18" charset="0"/>
                <a:buChar char="&lt;"/>
                <a:defRPr sz="1600">
                  <a:solidFill>
                    <a:schemeClr val="tx1"/>
                  </a:solidFill>
                  <a:latin typeface="Segoe UI" pitchFamily="34" charset="0"/>
                </a:defRPr>
              </a:lvl3pPr>
              <a:lvl4pPr marL="1600200" indent="-228600" eaLnBrk="0" hangingPunct="0">
                <a:spcBef>
                  <a:spcPct val="20000"/>
                </a:spcBef>
                <a:buFont typeface="Georgia" pitchFamily="18" charset="0"/>
                <a:buChar char="&lt;"/>
                <a:defRPr sz="1600">
                  <a:solidFill>
                    <a:schemeClr val="tx1"/>
                  </a:solidFill>
                  <a:latin typeface="Segoe UI" pitchFamily="34" charset="0"/>
                </a:defRPr>
              </a:lvl4pPr>
              <a:lvl5pPr marL="2057400" indent="-228600" eaLnBrk="0" hangingPunct="0">
                <a:spcBef>
                  <a:spcPct val="20000"/>
                </a:spcBef>
                <a:buFont typeface="Georgia" pitchFamily="18" charset="0"/>
                <a:buChar char="&lt;"/>
                <a:defRPr sz="1600">
                  <a:solidFill>
                    <a:schemeClr val="tx1"/>
                  </a:solidFill>
                  <a:latin typeface="Segoe UI" pitchFamily="34" charset="0"/>
                </a:defRPr>
              </a:lvl5pPr>
              <a:lvl6pPr marL="25146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6pPr>
              <a:lvl7pPr marL="29718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7pPr>
              <a:lvl8pPr marL="34290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8pPr>
              <a:lvl9pPr marL="38862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9pPr>
            </a:lstStyle>
            <a:p>
              <a:pPr algn="r" eaLnBrk="1" hangingPunct="1">
                <a:buClr>
                  <a:srgbClr val="FF0000"/>
                </a:buClr>
                <a:buFont typeface="Arial" panose="020B0604020202020204" pitchFamily="34" charset="0"/>
                <a:buNone/>
              </a:pPr>
              <a:r>
                <a:rPr lang="en-US" altLang="en-US" sz="900">
                  <a:solidFill>
                    <a:schemeClr val="bg1"/>
                  </a:solidFill>
                  <a:latin typeface="Scotia" panose="020B0503020203020204" pitchFamily="34" charset="0"/>
                  <a:ea typeface="Scotia" panose="020B0503020203020204" pitchFamily="34" charset="0"/>
                </a:rPr>
                <a:t>Apr/98–Aug/98</a:t>
              </a:r>
              <a:endParaRPr lang="en-CA" altLang="en-US" sz="900">
                <a:solidFill>
                  <a:schemeClr val="bg1"/>
                </a:solidFill>
                <a:latin typeface="Scotia" panose="020B0503020203020204" pitchFamily="34" charset="0"/>
                <a:ea typeface="Scotia" panose="020B0503020203020204" pitchFamily="34" charset="0"/>
              </a:endParaRPr>
            </a:p>
          </p:txBody>
        </p:sp>
        <p:sp>
          <p:nvSpPr>
            <p:cNvPr id="66" name="Content Placeholder 2">
              <a:extLst>
                <a:ext uri="{FF2B5EF4-FFF2-40B4-BE49-F238E27FC236}">
                  <a16:creationId xmlns:a16="http://schemas.microsoft.com/office/drawing/2014/main" id="{76D02389-5378-42A4-8046-0C3D19B907A1}"/>
                </a:ext>
              </a:extLst>
            </p:cNvPr>
            <p:cNvSpPr txBox="1"/>
            <p:nvPr/>
          </p:nvSpPr>
          <p:spPr bwMode="auto">
            <a:xfrm>
              <a:off x="4119471" y="2803944"/>
              <a:ext cx="581421" cy="14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eaLnBrk="0" hangingPunct="0">
                <a:spcBef>
                  <a:spcPct val="20000"/>
                </a:spcBef>
                <a:buFont typeface="Georgia" pitchFamily="18" charset="0"/>
                <a:buChar char="&lt;"/>
                <a:defRPr sz="1600">
                  <a:solidFill>
                    <a:schemeClr val="tx1"/>
                  </a:solidFill>
                  <a:latin typeface="Segoe UI" pitchFamily="34" charset="0"/>
                </a:defRPr>
              </a:lvl1pPr>
              <a:lvl2pPr marL="742950" indent="-285750" eaLnBrk="0" hangingPunct="0">
                <a:spcBef>
                  <a:spcPct val="20000"/>
                </a:spcBef>
                <a:buFont typeface="Georgia" pitchFamily="18" charset="0"/>
                <a:buChar char="&lt;"/>
                <a:defRPr sz="1600">
                  <a:solidFill>
                    <a:schemeClr val="tx1"/>
                  </a:solidFill>
                  <a:latin typeface="Segoe UI" pitchFamily="34" charset="0"/>
                </a:defRPr>
              </a:lvl2pPr>
              <a:lvl3pPr marL="1143000" indent="-228600" eaLnBrk="0" hangingPunct="0">
                <a:spcBef>
                  <a:spcPct val="20000"/>
                </a:spcBef>
                <a:buFont typeface="Georgia" pitchFamily="18" charset="0"/>
                <a:buChar char="&lt;"/>
                <a:defRPr sz="1600">
                  <a:solidFill>
                    <a:schemeClr val="tx1"/>
                  </a:solidFill>
                  <a:latin typeface="Segoe UI" pitchFamily="34" charset="0"/>
                </a:defRPr>
              </a:lvl3pPr>
              <a:lvl4pPr marL="1600200" indent="-228600" eaLnBrk="0" hangingPunct="0">
                <a:spcBef>
                  <a:spcPct val="20000"/>
                </a:spcBef>
                <a:buFont typeface="Georgia" pitchFamily="18" charset="0"/>
                <a:buChar char="&lt;"/>
                <a:defRPr sz="1600">
                  <a:solidFill>
                    <a:schemeClr val="tx1"/>
                  </a:solidFill>
                  <a:latin typeface="Segoe UI" pitchFamily="34" charset="0"/>
                </a:defRPr>
              </a:lvl4pPr>
              <a:lvl5pPr marL="2057400" indent="-228600" eaLnBrk="0" hangingPunct="0">
                <a:spcBef>
                  <a:spcPct val="20000"/>
                </a:spcBef>
                <a:buFont typeface="Georgia" pitchFamily="18" charset="0"/>
                <a:buChar char="&lt;"/>
                <a:defRPr sz="1600">
                  <a:solidFill>
                    <a:schemeClr val="tx1"/>
                  </a:solidFill>
                  <a:latin typeface="Segoe UI" pitchFamily="34" charset="0"/>
                </a:defRPr>
              </a:lvl5pPr>
              <a:lvl6pPr marL="25146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6pPr>
              <a:lvl7pPr marL="29718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7pPr>
              <a:lvl8pPr marL="34290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8pPr>
              <a:lvl9pPr marL="38862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9pPr>
            </a:lstStyle>
            <a:p>
              <a:pPr algn="r" eaLnBrk="1" hangingPunct="1">
                <a:buClr>
                  <a:srgbClr val="FF0000"/>
                </a:buClr>
                <a:buFont typeface="Arial" panose="020B0604020202020204" pitchFamily="34" charset="0"/>
                <a:buNone/>
              </a:pPr>
              <a:r>
                <a:rPr lang="en-US" altLang="en-US" sz="900">
                  <a:solidFill>
                    <a:schemeClr val="bg1"/>
                  </a:solidFill>
                  <a:latin typeface="Scotia" panose="020B0503020203020204" pitchFamily="34" charset="0"/>
                  <a:ea typeface="Scotia" panose="020B0503020203020204" pitchFamily="34" charset="0"/>
                </a:rPr>
                <a:t>Aug/00–Sept/02</a:t>
              </a:r>
              <a:endParaRPr lang="en-CA" altLang="en-US" sz="900">
                <a:solidFill>
                  <a:schemeClr val="bg1"/>
                </a:solidFill>
                <a:latin typeface="Scotia" panose="020B0503020203020204" pitchFamily="34" charset="0"/>
                <a:ea typeface="Scotia" panose="020B0503020203020204" pitchFamily="34" charset="0"/>
              </a:endParaRPr>
            </a:p>
          </p:txBody>
        </p:sp>
        <p:sp>
          <p:nvSpPr>
            <p:cNvPr id="67" name="Content Placeholder 2">
              <a:extLst>
                <a:ext uri="{FF2B5EF4-FFF2-40B4-BE49-F238E27FC236}">
                  <a16:creationId xmlns:a16="http://schemas.microsoft.com/office/drawing/2014/main" id="{6A42D0B9-4CC5-47B6-8E1A-B2D38848EEE1}"/>
                </a:ext>
              </a:extLst>
            </p:cNvPr>
            <p:cNvSpPr txBox="1"/>
            <p:nvPr/>
          </p:nvSpPr>
          <p:spPr bwMode="auto">
            <a:xfrm>
              <a:off x="4119471" y="3066611"/>
              <a:ext cx="581421" cy="144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eaLnBrk="0" hangingPunct="0">
                <a:spcBef>
                  <a:spcPct val="20000"/>
                </a:spcBef>
                <a:buFont typeface="Georgia" pitchFamily="18" charset="0"/>
                <a:buChar char="&lt;"/>
                <a:defRPr sz="1600">
                  <a:solidFill>
                    <a:schemeClr val="tx1"/>
                  </a:solidFill>
                  <a:latin typeface="Segoe UI" pitchFamily="34" charset="0"/>
                </a:defRPr>
              </a:lvl1pPr>
              <a:lvl2pPr marL="742950" indent="-285750" eaLnBrk="0" hangingPunct="0">
                <a:spcBef>
                  <a:spcPct val="20000"/>
                </a:spcBef>
                <a:buFont typeface="Georgia" pitchFamily="18" charset="0"/>
                <a:buChar char="&lt;"/>
                <a:defRPr sz="1600">
                  <a:solidFill>
                    <a:schemeClr val="tx1"/>
                  </a:solidFill>
                  <a:latin typeface="Segoe UI" pitchFamily="34" charset="0"/>
                </a:defRPr>
              </a:lvl2pPr>
              <a:lvl3pPr marL="1143000" indent="-228600" eaLnBrk="0" hangingPunct="0">
                <a:spcBef>
                  <a:spcPct val="20000"/>
                </a:spcBef>
                <a:buFont typeface="Georgia" pitchFamily="18" charset="0"/>
                <a:buChar char="&lt;"/>
                <a:defRPr sz="1600">
                  <a:solidFill>
                    <a:schemeClr val="tx1"/>
                  </a:solidFill>
                  <a:latin typeface="Segoe UI" pitchFamily="34" charset="0"/>
                </a:defRPr>
              </a:lvl3pPr>
              <a:lvl4pPr marL="1600200" indent="-228600" eaLnBrk="0" hangingPunct="0">
                <a:spcBef>
                  <a:spcPct val="20000"/>
                </a:spcBef>
                <a:buFont typeface="Georgia" pitchFamily="18" charset="0"/>
                <a:buChar char="&lt;"/>
                <a:defRPr sz="1600">
                  <a:solidFill>
                    <a:schemeClr val="tx1"/>
                  </a:solidFill>
                  <a:latin typeface="Segoe UI" pitchFamily="34" charset="0"/>
                </a:defRPr>
              </a:lvl4pPr>
              <a:lvl5pPr marL="2057400" indent="-228600" eaLnBrk="0" hangingPunct="0">
                <a:spcBef>
                  <a:spcPct val="20000"/>
                </a:spcBef>
                <a:buFont typeface="Georgia" pitchFamily="18" charset="0"/>
                <a:buChar char="&lt;"/>
                <a:defRPr sz="1600">
                  <a:solidFill>
                    <a:schemeClr val="tx1"/>
                  </a:solidFill>
                  <a:latin typeface="Segoe UI" pitchFamily="34" charset="0"/>
                </a:defRPr>
              </a:lvl5pPr>
              <a:lvl6pPr marL="25146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6pPr>
              <a:lvl7pPr marL="29718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7pPr>
              <a:lvl8pPr marL="34290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8pPr>
              <a:lvl9pPr marL="38862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9pPr>
            </a:lstStyle>
            <a:p>
              <a:pPr algn="r" eaLnBrk="1" hangingPunct="1">
                <a:buClr>
                  <a:srgbClr val="FF0000"/>
                </a:buClr>
                <a:buFont typeface="Arial" panose="020B0604020202020204" pitchFamily="34" charset="0"/>
                <a:buNone/>
              </a:pPr>
              <a:r>
                <a:rPr lang="en-US" altLang="en-US" sz="900" dirty="0">
                  <a:solidFill>
                    <a:schemeClr val="bg1"/>
                  </a:solidFill>
                  <a:latin typeface="Scotia" panose="020B0503020203020204" pitchFamily="34" charset="0"/>
                  <a:ea typeface="Scotia" panose="020B0503020203020204" pitchFamily="34" charset="0"/>
                </a:rPr>
                <a:t>May/08–Feb/09</a:t>
              </a:r>
              <a:endParaRPr lang="en-CA" altLang="en-US" sz="900" dirty="0">
                <a:solidFill>
                  <a:schemeClr val="bg1"/>
                </a:solidFill>
                <a:latin typeface="Scotia" panose="020B0503020203020204" pitchFamily="34" charset="0"/>
                <a:ea typeface="Scotia" panose="020B0503020203020204" pitchFamily="34" charset="0"/>
              </a:endParaRPr>
            </a:p>
          </p:txBody>
        </p:sp>
        <p:sp>
          <p:nvSpPr>
            <p:cNvPr id="68" name="Content Placeholder 2">
              <a:extLst>
                <a:ext uri="{FF2B5EF4-FFF2-40B4-BE49-F238E27FC236}">
                  <a16:creationId xmlns:a16="http://schemas.microsoft.com/office/drawing/2014/main" id="{1015B310-B705-4088-86DD-9A2BA077BD1C}"/>
                </a:ext>
              </a:extLst>
            </p:cNvPr>
            <p:cNvSpPr txBox="1"/>
            <p:nvPr/>
          </p:nvSpPr>
          <p:spPr bwMode="auto">
            <a:xfrm>
              <a:off x="4231390" y="3583050"/>
              <a:ext cx="469502" cy="143851"/>
            </a:xfrm>
            <a:prstGeom prst="rect">
              <a:avLst/>
            </a:prstGeom>
          </p:spPr>
          <p:txBody>
            <a:bodyPr lIns="68580" tIns="34290" rIns="68580" bIns="34290" anchor="ctr"/>
            <a:lstStyle>
              <a:lvl1pPr marL="342900" indent="-342900" algn="l" defTabSz="914400" rtl="0" eaLnBrk="1" latinLnBrk="0" hangingPunct="1">
                <a:spcBef>
                  <a:spcPct val="20000"/>
                </a:spcBef>
                <a:buClr>
                  <a:srgbClr val="FF0000"/>
                </a:buClr>
                <a:buFont typeface="Arial" panose="020B0604020202020204" pitchFamily="34" charset="0"/>
                <a:buChar char="•"/>
                <a:defRPr sz="3200" kern="1200" baseline="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spcBef>
                  <a:spcPct val="20000"/>
                </a:spcBef>
                <a:buClr>
                  <a:srgbClr val="FF0000"/>
                </a:buClr>
                <a:buFont typeface="Arial" panose="020B0604020202020204" pitchFamily="34" charset="0"/>
                <a:buChar char="–"/>
                <a:defRPr sz="2800" kern="1200" baseline="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spcBef>
                  <a:spcPct val="20000"/>
                </a:spcBef>
                <a:buClr>
                  <a:srgbClr val="FF0000"/>
                </a:buClr>
                <a:buFont typeface="Arial" panose="020B0604020202020204" pitchFamily="34" charset="0"/>
                <a:buChar char="•"/>
                <a:defRPr sz="2400" kern="1200" baseline="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fontAlgn="auto">
                <a:buNone/>
                <a:defRPr/>
              </a:pPr>
              <a:r>
                <a:rPr lang="en-US" sz="600" spc="-38">
                  <a:solidFill>
                    <a:schemeClr val="bg1"/>
                  </a:solidFill>
                  <a:latin typeface="Scotia" panose="020B0503020203020204" pitchFamily="34" charset="0"/>
                  <a:ea typeface="Scotia" panose="020B0503020203020204" pitchFamily="34" charset="0"/>
                </a:rPr>
                <a:t>Mar/11-Sept/11</a:t>
              </a:r>
              <a:endParaRPr lang="en-CA" sz="600" spc="-38">
                <a:solidFill>
                  <a:schemeClr val="bg1"/>
                </a:solidFill>
                <a:latin typeface="Scotia" panose="020B0503020203020204" pitchFamily="34" charset="0"/>
                <a:ea typeface="Scotia" panose="020B0503020203020204" pitchFamily="34" charset="0"/>
              </a:endParaRPr>
            </a:p>
          </p:txBody>
        </p:sp>
        <p:sp>
          <p:nvSpPr>
            <p:cNvPr id="69" name="Content Placeholder 2">
              <a:extLst>
                <a:ext uri="{FF2B5EF4-FFF2-40B4-BE49-F238E27FC236}">
                  <a16:creationId xmlns:a16="http://schemas.microsoft.com/office/drawing/2014/main" id="{575A6C32-C2B7-457C-8FAE-A31A7ECD48B9}"/>
                </a:ext>
              </a:extLst>
            </p:cNvPr>
            <p:cNvSpPr txBox="1"/>
            <p:nvPr/>
          </p:nvSpPr>
          <p:spPr bwMode="auto">
            <a:xfrm>
              <a:off x="4929466" y="1226474"/>
              <a:ext cx="428069" cy="14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eaLnBrk="0" hangingPunct="0">
                <a:spcBef>
                  <a:spcPct val="20000"/>
                </a:spcBef>
                <a:buFont typeface="Georgia" pitchFamily="18" charset="0"/>
                <a:buChar char="&lt;"/>
                <a:defRPr sz="1600">
                  <a:solidFill>
                    <a:schemeClr val="tx1"/>
                  </a:solidFill>
                  <a:latin typeface="Segoe UI" pitchFamily="34" charset="0"/>
                </a:defRPr>
              </a:lvl1pPr>
              <a:lvl2pPr marL="742950" indent="-285750" eaLnBrk="0" hangingPunct="0">
                <a:spcBef>
                  <a:spcPct val="20000"/>
                </a:spcBef>
                <a:buFont typeface="Georgia" pitchFamily="18" charset="0"/>
                <a:buChar char="&lt;"/>
                <a:defRPr sz="1600">
                  <a:solidFill>
                    <a:schemeClr val="tx1"/>
                  </a:solidFill>
                  <a:latin typeface="Segoe UI" pitchFamily="34" charset="0"/>
                </a:defRPr>
              </a:lvl2pPr>
              <a:lvl3pPr marL="1143000" indent="-228600" eaLnBrk="0" hangingPunct="0">
                <a:spcBef>
                  <a:spcPct val="20000"/>
                </a:spcBef>
                <a:buFont typeface="Georgia" pitchFamily="18" charset="0"/>
                <a:buChar char="&lt;"/>
                <a:defRPr sz="1600">
                  <a:solidFill>
                    <a:schemeClr val="tx1"/>
                  </a:solidFill>
                  <a:latin typeface="Segoe UI" pitchFamily="34" charset="0"/>
                </a:defRPr>
              </a:lvl3pPr>
              <a:lvl4pPr marL="1600200" indent="-228600" eaLnBrk="0" hangingPunct="0">
                <a:spcBef>
                  <a:spcPct val="20000"/>
                </a:spcBef>
                <a:buFont typeface="Georgia" pitchFamily="18" charset="0"/>
                <a:buChar char="&lt;"/>
                <a:defRPr sz="1600">
                  <a:solidFill>
                    <a:schemeClr val="tx1"/>
                  </a:solidFill>
                  <a:latin typeface="Segoe UI" pitchFamily="34" charset="0"/>
                </a:defRPr>
              </a:lvl4pPr>
              <a:lvl5pPr marL="2057400" indent="-228600" eaLnBrk="0" hangingPunct="0">
                <a:spcBef>
                  <a:spcPct val="20000"/>
                </a:spcBef>
                <a:buFont typeface="Georgia" pitchFamily="18" charset="0"/>
                <a:buChar char="&lt;"/>
                <a:defRPr sz="1600">
                  <a:solidFill>
                    <a:schemeClr val="tx1"/>
                  </a:solidFill>
                  <a:latin typeface="Segoe UI" pitchFamily="34" charset="0"/>
                </a:defRPr>
              </a:lvl5pPr>
              <a:lvl6pPr marL="25146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6pPr>
              <a:lvl7pPr marL="29718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7pPr>
              <a:lvl8pPr marL="34290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8pPr>
              <a:lvl9pPr marL="38862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9pPr>
            </a:lstStyle>
            <a:p>
              <a:pPr algn="r" eaLnBrk="1" hangingPunct="1">
                <a:buClr>
                  <a:srgbClr val="FF0000"/>
                </a:buClr>
                <a:buFont typeface="Arial" panose="020B0604020202020204" pitchFamily="34" charset="0"/>
                <a:buNone/>
              </a:pPr>
              <a:r>
                <a:rPr lang="en-US" altLang="en-US" sz="900">
                  <a:solidFill>
                    <a:schemeClr val="bg1"/>
                  </a:solidFill>
                  <a:latin typeface="Scotia" panose="020B0503020203020204" pitchFamily="34" charset="0"/>
                  <a:ea typeface="Scotia" panose="020B0503020203020204" pitchFamily="34" charset="0"/>
                </a:rPr>
                <a:t>27%</a:t>
              </a:r>
              <a:endParaRPr lang="en-CA" altLang="en-US" sz="900">
                <a:solidFill>
                  <a:schemeClr val="bg1"/>
                </a:solidFill>
                <a:latin typeface="Scotia" panose="020B0503020203020204" pitchFamily="34" charset="0"/>
                <a:ea typeface="Scotia" panose="020B0503020203020204" pitchFamily="34" charset="0"/>
              </a:endParaRPr>
            </a:p>
          </p:txBody>
        </p:sp>
        <p:sp>
          <p:nvSpPr>
            <p:cNvPr id="70" name="Content Placeholder 2">
              <a:extLst>
                <a:ext uri="{FF2B5EF4-FFF2-40B4-BE49-F238E27FC236}">
                  <a16:creationId xmlns:a16="http://schemas.microsoft.com/office/drawing/2014/main" id="{E4AE78B5-6C05-4BFD-8BA9-4EDD37793EAF}"/>
                </a:ext>
              </a:extLst>
            </p:cNvPr>
            <p:cNvSpPr txBox="1"/>
            <p:nvPr/>
          </p:nvSpPr>
          <p:spPr bwMode="auto">
            <a:xfrm>
              <a:off x="4814068" y="1489217"/>
              <a:ext cx="429149" cy="14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eaLnBrk="0" hangingPunct="0">
                <a:spcBef>
                  <a:spcPct val="20000"/>
                </a:spcBef>
                <a:buFont typeface="Georgia" pitchFamily="18" charset="0"/>
                <a:buChar char="&lt;"/>
                <a:defRPr sz="1600">
                  <a:solidFill>
                    <a:schemeClr val="tx1"/>
                  </a:solidFill>
                  <a:latin typeface="Segoe UI" pitchFamily="34" charset="0"/>
                </a:defRPr>
              </a:lvl1pPr>
              <a:lvl2pPr marL="742950" indent="-285750" eaLnBrk="0" hangingPunct="0">
                <a:spcBef>
                  <a:spcPct val="20000"/>
                </a:spcBef>
                <a:buFont typeface="Georgia" pitchFamily="18" charset="0"/>
                <a:buChar char="&lt;"/>
                <a:defRPr sz="1600">
                  <a:solidFill>
                    <a:schemeClr val="tx1"/>
                  </a:solidFill>
                  <a:latin typeface="Segoe UI" pitchFamily="34" charset="0"/>
                </a:defRPr>
              </a:lvl2pPr>
              <a:lvl3pPr marL="1143000" indent="-228600" eaLnBrk="0" hangingPunct="0">
                <a:spcBef>
                  <a:spcPct val="20000"/>
                </a:spcBef>
                <a:buFont typeface="Georgia" pitchFamily="18" charset="0"/>
                <a:buChar char="&lt;"/>
                <a:defRPr sz="1600">
                  <a:solidFill>
                    <a:schemeClr val="tx1"/>
                  </a:solidFill>
                  <a:latin typeface="Segoe UI" pitchFamily="34" charset="0"/>
                </a:defRPr>
              </a:lvl3pPr>
              <a:lvl4pPr marL="1600200" indent="-228600" eaLnBrk="0" hangingPunct="0">
                <a:spcBef>
                  <a:spcPct val="20000"/>
                </a:spcBef>
                <a:buFont typeface="Georgia" pitchFamily="18" charset="0"/>
                <a:buChar char="&lt;"/>
                <a:defRPr sz="1600">
                  <a:solidFill>
                    <a:schemeClr val="tx1"/>
                  </a:solidFill>
                  <a:latin typeface="Segoe UI" pitchFamily="34" charset="0"/>
                </a:defRPr>
              </a:lvl4pPr>
              <a:lvl5pPr marL="2057400" indent="-228600" eaLnBrk="0" hangingPunct="0">
                <a:spcBef>
                  <a:spcPct val="20000"/>
                </a:spcBef>
                <a:buFont typeface="Georgia" pitchFamily="18" charset="0"/>
                <a:buChar char="&lt;"/>
                <a:defRPr sz="1600">
                  <a:solidFill>
                    <a:schemeClr val="tx1"/>
                  </a:solidFill>
                  <a:latin typeface="Segoe UI" pitchFamily="34" charset="0"/>
                </a:defRPr>
              </a:lvl5pPr>
              <a:lvl6pPr marL="25146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6pPr>
              <a:lvl7pPr marL="29718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7pPr>
              <a:lvl8pPr marL="34290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8pPr>
              <a:lvl9pPr marL="38862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9pPr>
            </a:lstStyle>
            <a:p>
              <a:pPr algn="r" eaLnBrk="1" hangingPunct="1">
                <a:buClr>
                  <a:srgbClr val="FF0000"/>
                </a:buClr>
                <a:buFont typeface="Arial" panose="020B0604020202020204" pitchFamily="34" charset="0"/>
                <a:buNone/>
              </a:pPr>
              <a:r>
                <a:rPr lang="en-US" altLang="en-US" sz="900">
                  <a:solidFill>
                    <a:schemeClr val="bg1"/>
                  </a:solidFill>
                  <a:latin typeface="Scotia" panose="020B0503020203020204" pitchFamily="34" charset="0"/>
                  <a:ea typeface="Scotia" panose="020B0503020203020204" pitchFamily="34" charset="0"/>
                </a:rPr>
                <a:t>21%</a:t>
              </a:r>
              <a:endParaRPr lang="en-CA" altLang="en-US" sz="900">
                <a:solidFill>
                  <a:schemeClr val="bg1"/>
                </a:solidFill>
                <a:latin typeface="Scotia" panose="020B0503020203020204" pitchFamily="34" charset="0"/>
                <a:ea typeface="Scotia" panose="020B0503020203020204" pitchFamily="34" charset="0"/>
              </a:endParaRPr>
            </a:p>
          </p:txBody>
        </p:sp>
        <p:sp>
          <p:nvSpPr>
            <p:cNvPr id="71" name="Content Placeholder 2">
              <a:extLst>
                <a:ext uri="{FF2B5EF4-FFF2-40B4-BE49-F238E27FC236}">
                  <a16:creationId xmlns:a16="http://schemas.microsoft.com/office/drawing/2014/main" id="{BA0A5C47-C528-4137-94DC-FF016E0F94A3}"/>
                </a:ext>
              </a:extLst>
            </p:cNvPr>
            <p:cNvSpPr txBox="1"/>
            <p:nvPr/>
          </p:nvSpPr>
          <p:spPr bwMode="auto">
            <a:xfrm>
              <a:off x="6149354" y="1746191"/>
              <a:ext cx="429149" cy="145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eaLnBrk="0" hangingPunct="0">
                <a:spcBef>
                  <a:spcPct val="20000"/>
                </a:spcBef>
                <a:buFont typeface="Georgia" pitchFamily="18" charset="0"/>
                <a:buChar char="&lt;"/>
                <a:defRPr sz="1600">
                  <a:solidFill>
                    <a:schemeClr val="tx1"/>
                  </a:solidFill>
                  <a:latin typeface="Segoe UI" pitchFamily="34" charset="0"/>
                </a:defRPr>
              </a:lvl1pPr>
              <a:lvl2pPr marL="742950" indent="-285750" eaLnBrk="0" hangingPunct="0">
                <a:spcBef>
                  <a:spcPct val="20000"/>
                </a:spcBef>
                <a:buFont typeface="Georgia" pitchFamily="18" charset="0"/>
                <a:buChar char="&lt;"/>
                <a:defRPr sz="1600">
                  <a:solidFill>
                    <a:schemeClr val="tx1"/>
                  </a:solidFill>
                  <a:latin typeface="Segoe UI" pitchFamily="34" charset="0"/>
                </a:defRPr>
              </a:lvl2pPr>
              <a:lvl3pPr marL="1143000" indent="-228600" eaLnBrk="0" hangingPunct="0">
                <a:spcBef>
                  <a:spcPct val="20000"/>
                </a:spcBef>
                <a:buFont typeface="Georgia" pitchFamily="18" charset="0"/>
                <a:buChar char="&lt;"/>
                <a:defRPr sz="1600">
                  <a:solidFill>
                    <a:schemeClr val="tx1"/>
                  </a:solidFill>
                  <a:latin typeface="Segoe UI" pitchFamily="34" charset="0"/>
                </a:defRPr>
              </a:lvl3pPr>
              <a:lvl4pPr marL="1600200" indent="-228600" eaLnBrk="0" hangingPunct="0">
                <a:spcBef>
                  <a:spcPct val="20000"/>
                </a:spcBef>
                <a:buFont typeface="Georgia" pitchFamily="18" charset="0"/>
                <a:buChar char="&lt;"/>
                <a:defRPr sz="1600">
                  <a:solidFill>
                    <a:schemeClr val="tx1"/>
                  </a:solidFill>
                  <a:latin typeface="Segoe UI" pitchFamily="34" charset="0"/>
                </a:defRPr>
              </a:lvl4pPr>
              <a:lvl5pPr marL="2057400" indent="-228600" eaLnBrk="0" hangingPunct="0">
                <a:spcBef>
                  <a:spcPct val="20000"/>
                </a:spcBef>
                <a:buFont typeface="Georgia" pitchFamily="18" charset="0"/>
                <a:buChar char="&lt;"/>
                <a:defRPr sz="1600">
                  <a:solidFill>
                    <a:schemeClr val="tx1"/>
                  </a:solidFill>
                  <a:latin typeface="Segoe UI" pitchFamily="34" charset="0"/>
                </a:defRPr>
              </a:lvl5pPr>
              <a:lvl6pPr marL="25146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6pPr>
              <a:lvl7pPr marL="29718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7pPr>
              <a:lvl8pPr marL="34290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8pPr>
              <a:lvl9pPr marL="38862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9pPr>
            </a:lstStyle>
            <a:p>
              <a:pPr algn="r" eaLnBrk="1" hangingPunct="1">
                <a:buClr>
                  <a:srgbClr val="FF0000"/>
                </a:buClr>
                <a:buFont typeface="Arial" panose="020B0604020202020204" pitchFamily="34" charset="0"/>
                <a:buNone/>
              </a:pPr>
              <a:r>
                <a:rPr lang="en-US" altLang="en-US" sz="900">
                  <a:solidFill>
                    <a:schemeClr val="bg1"/>
                  </a:solidFill>
                  <a:latin typeface="Scotia" panose="020B0503020203020204" pitchFamily="34" charset="0"/>
                  <a:ea typeface="Scotia" panose="020B0503020203020204" pitchFamily="34" charset="0"/>
                </a:rPr>
                <a:t>87%</a:t>
              </a:r>
              <a:endParaRPr lang="en-CA" altLang="en-US" sz="900">
                <a:solidFill>
                  <a:schemeClr val="bg1"/>
                </a:solidFill>
                <a:latin typeface="Scotia" panose="020B0503020203020204" pitchFamily="34" charset="0"/>
                <a:ea typeface="Scotia" panose="020B0503020203020204" pitchFamily="34" charset="0"/>
              </a:endParaRPr>
            </a:p>
          </p:txBody>
        </p:sp>
        <p:sp>
          <p:nvSpPr>
            <p:cNvPr id="72" name="Content Placeholder 2">
              <a:extLst>
                <a:ext uri="{FF2B5EF4-FFF2-40B4-BE49-F238E27FC236}">
                  <a16:creationId xmlns:a16="http://schemas.microsoft.com/office/drawing/2014/main" id="{D34B56EF-CFB4-4F8E-B02E-7710462E9275}"/>
                </a:ext>
              </a:extLst>
            </p:cNvPr>
            <p:cNvSpPr txBox="1"/>
            <p:nvPr/>
          </p:nvSpPr>
          <p:spPr bwMode="auto">
            <a:xfrm>
              <a:off x="4661704" y="2003167"/>
              <a:ext cx="403667" cy="14524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eaLnBrk="0" hangingPunct="0">
                <a:spcBef>
                  <a:spcPct val="20000"/>
                </a:spcBef>
                <a:buFont typeface="Georgia" pitchFamily="18" charset="0"/>
                <a:buChar char="&lt;"/>
                <a:defRPr sz="1600">
                  <a:solidFill>
                    <a:schemeClr val="tx1"/>
                  </a:solidFill>
                  <a:latin typeface="Segoe UI" pitchFamily="34" charset="0"/>
                </a:defRPr>
              </a:lvl1pPr>
              <a:lvl2pPr marL="742950" indent="-285750" eaLnBrk="0" hangingPunct="0">
                <a:spcBef>
                  <a:spcPct val="20000"/>
                </a:spcBef>
                <a:buFont typeface="Georgia" pitchFamily="18" charset="0"/>
                <a:buChar char="&lt;"/>
                <a:defRPr sz="1600">
                  <a:solidFill>
                    <a:schemeClr val="tx1"/>
                  </a:solidFill>
                  <a:latin typeface="Segoe UI" pitchFamily="34" charset="0"/>
                </a:defRPr>
              </a:lvl2pPr>
              <a:lvl3pPr marL="1143000" indent="-228600" eaLnBrk="0" hangingPunct="0">
                <a:spcBef>
                  <a:spcPct val="20000"/>
                </a:spcBef>
                <a:buFont typeface="Georgia" pitchFamily="18" charset="0"/>
                <a:buChar char="&lt;"/>
                <a:defRPr sz="1600">
                  <a:solidFill>
                    <a:schemeClr val="tx1"/>
                  </a:solidFill>
                  <a:latin typeface="Segoe UI" pitchFamily="34" charset="0"/>
                </a:defRPr>
              </a:lvl3pPr>
              <a:lvl4pPr marL="1600200" indent="-228600" eaLnBrk="0" hangingPunct="0">
                <a:spcBef>
                  <a:spcPct val="20000"/>
                </a:spcBef>
                <a:buFont typeface="Georgia" pitchFamily="18" charset="0"/>
                <a:buChar char="&lt;"/>
                <a:defRPr sz="1600">
                  <a:solidFill>
                    <a:schemeClr val="tx1"/>
                  </a:solidFill>
                  <a:latin typeface="Segoe UI" pitchFamily="34" charset="0"/>
                </a:defRPr>
              </a:lvl4pPr>
              <a:lvl5pPr marL="2057400" indent="-228600" eaLnBrk="0" hangingPunct="0">
                <a:spcBef>
                  <a:spcPct val="20000"/>
                </a:spcBef>
                <a:buFont typeface="Georgia" pitchFamily="18" charset="0"/>
                <a:buChar char="&lt;"/>
                <a:defRPr sz="1600">
                  <a:solidFill>
                    <a:schemeClr val="tx1"/>
                  </a:solidFill>
                  <a:latin typeface="Segoe UI" pitchFamily="34" charset="0"/>
                </a:defRPr>
              </a:lvl5pPr>
              <a:lvl6pPr marL="25146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6pPr>
              <a:lvl7pPr marL="29718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7pPr>
              <a:lvl8pPr marL="34290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8pPr>
              <a:lvl9pPr marL="38862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9pPr>
            </a:lstStyle>
            <a:p>
              <a:pPr algn="r" eaLnBrk="1" hangingPunct="1">
                <a:buClr>
                  <a:srgbClr val="FF0000"/>
                </a:buClr>
                <a:buFont typeface="Arial" panose="020B0604020202020204" pitchFamily="34" charset="0"/>
                <a:buNone/>
              </a:pPr>
              <a:r>
                <a:rPr lang="en-US" altLang="en-US" sz="900">
                  <a:solidFill>
                    <a:schemeClr val="bg1"/>
                  </a:solidFill>
                  <a:latin typeface="Scotia" panose="020B0503020203020204" pitchFamily="34" charset="0"/>
                  <a:ea typeface="Scotia" panose="020B0503020203020204" pitchFamily="34" charset="0"/>
                </a:rPr>
                <a:t>19%</a:t>
              </a:r>
              <a:endParaRPr lang="en-CA" altLang="en-US" sz="900">
                <a:solidFill>
                  <a:schemeClr val="bg1"/>
                </a:solidFill>
                <a:latin typeface="Scotia" panose="020B0503020203020204" pitchFamily="34" charset="0"/>
                <a:ea typeface="Scotia" panose="020B0503020203020204" pitchFamily="34" charset="0"/>
              </a:endParaRPr>
            </a:p>
          </p:txBody>
        </p:sp>
        <p:sp>
          <p:nvSpPr>
            <p:cNvPr id="73" name="Content Placeholder 2">
              <a:extLst>
                <a:ext uri="{FF2B5EF4-FFF2-40B4-BE49-F238E27FC236}">
                  <a16:creationId xmlns:a16="http://schemas.microsoft.com/office/drawing/2014/main" id="{806D3B83-DBF8-41C4-BFAB-7CD1C9D04413}"/>
                </a:ext>
              </a:extLst>
            </p:cNvPr>
            <p:cNvSpPr txBox="1"/>
            <p:nvPr/>
          </p:nvSpPr>
          <p:spPr bwMode="auto">
            <a:xfrm>
              <a:off x="4664203" y="2264330"/>
              <a:ext cx="516134" cy="143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eaLnBrk="0" hangingPunct="0">
                <a:spcBef>
                  <a:spcPct val="20000"/>
                </a:spcBef>
                <a:buFont typeface="Georgia" pitchFamily="18" charset="0"/>
                <a:buChar char="&lt;"/>
                <a:defRPr sz="1600">
                  <a:solidFill>
                    <a:schemeClr val="tx1"/>
                  </a:solidFill>
                  <a:latin typeface="Segoe UI" pitchFamily="34" charset="0"/>
                </a:defRPr>
              </a:lvl1pPr>
              <a:lvl2pPr marL="742950" indent="-285750" eaLnBrk="0" hangingPunct="0">
                <a:spcBef>
                  <a:spcPct val="20000"/>
                </a:spcBef>
                <a:buFont typeface="Georgia" pitchFamily="18" charset="0"/>
                <a:buChar char="&lt;"/>
                <a:defRPr sz="1600">
                  <a:solidFill>
                    <a:schemeClr val="tx1"/>
                  </a:solidFill>
                  <a:latin typeface="Segoe UI" pitchFamily="34" charset="0"/>
                </a:defRPr>
              </a:lvl2pPr>
              <a:lvl3pPr marL="1143000" indent="-228600" eaLnBrk="0" hangingPunct="0">
                <a:spcBef>
                  <a:spcPct val="20000"/>
                </a:spcBef>
                <a:buFont typeface="Georgia" pitchFamily="18" charset="0"/>
                <a:buChar char="&lt;"/>
                <a:defRPr sz="1600">
                  <a:solidFill>
                    <a:schemeClr val="tx1"/>
                  </a:solidFill>
                  <a:latin typeface="Segoe UI" pitchFamily="34" charset="0"/>
                </a:defRPr>
              </a:lvl3pPr>
              <a:lvl4pPr marL="1600200" indent="-228600" eaLnBrk="0" hangingPunct="0">
                <a:spcBef>
                  <a:spcPct val="20000"/>
                </a:spcBef>
                <a:buFont typeface="Georgia" pitchFamily="18" charset="0"/>
                <a:buChar char="&lt;"/>
                <a:defRPr sz="1600">
                  <a:solidFill>
                    <a:schemeClr val="tx1"/>
                  </a:solidFill>
                  <a:latin typeface="Segoe UI" pitchFamily="34" charset="0"/>
                </a:defRPr>
              </a:lvl4pPr>
              <a:lvl5pPr marL="2057400" indent="-228600" eaLnBrk="0" hangingPunct="0">
                <a:spcBef>
                  <a:spcPct val="20000"/>
                </a:spcBef>
                <a:buFont typeface="Georgia" pitchFamily="18" charset="0"/>
                <a:buChar char="&lt;"/>
                <a:defRPr sz="1600">
                  <a:solidFill>
                    <a:schemeClr val="tx1"/>
                  </a:solidFill>
                  <a:latin typeface="Segoe UI" pitchFamily="34" charset="0"/>
                </a:defRPr>
              </a:lvl5pPr>
              <a:lvl6pPr marL="25146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6pPr>
              <a:lvl7pPr marL="29718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7pPr>
              <a:lvl8pPr marL="34290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8pPr>
              <a:lvl9pPr marL="38862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9pPr>
            </a:lstStyle>
            <a:p>
              <a:pPr algn="r" eaLnBrk="1" hangingPunct="1">
                <a:buClr>
                  <a:srgbClr val="FF0000"/>
                </a:buClr>
                <a:buFont typeface="Arial" panose="020B0604020202020204" pitchFamily="34" charset="0"/>
                <a:buNone/>
              </a:pPr>
              <a:r>
                <a:rPr lang="en-US" altLang="en-US" sz="900">
                  <a:solidFill>
                    <a:schemeClr val="bg1"/>
                  </a:solidFill>
                  <a:latin typeface="Scotia" panose="020B0503020203020204" pitchFamily="34" charset="0"/>
                  <a:ea typeface="Scotia" panose="020B0503020203020204" pitchFamily="34" charset="0"/>
                </a:rPr>
                <a:t>19%</a:t>
              </a:r>
              <a:endParaRPr lang="en-CA" altLang="en-US" sz="900">
                <a:solidFill>
                  <a:schemeClr val="bg1"/>
                </a:solidFill>
                <a:latin typeface="Scotia" panose="020B0503020203020204" pitchFamily="34" charset="0"/>
                <a:ea typeface="Scotia" panose="020B0503020203020204" pitchFamily="34" charset="0"/>
              </a:endParaRPr>
            </a:p>
          </p:txBody>
        </p:sp>
        <p:sp>
          <p:nvSpPr>
            <p:cNvPr id="74" name="Content Placeholder 2">
              <a:extLst>
                <a:ext uri="{FF2B5EF4-FFF2-40B4-BE49-F238E27FC236}">
                  <a16:creationId xmlns:a16="http://schemas.microsoft.com/office/drawing/2014/main" id="{EBCE31C4-A8A2-41F7-8DBB-E8605C61DB76}"/>
                </a:ext>
              </a:extLst>
            </p:cNvPr>
            <p:cNvSpPr txBox="1"/>
            <p:nvPr/>
          </p:nvSpPr>
          <p:spPr bwMode="auto">
            <a:xfrm>
              <a:off x="4827252" y="2528288"/>
              <a:ext cx="517436" cy="14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eaLnBrk="0" hangingPunct="0">
                <a:spcBef>
                  <a:spcPct val="20000"/>
                </a:spcBef>
                <a:buFont typeface="Georgia" pitchFamily="18" charset="0"/>
                <a:buChar char="&lt;"/>
                <a:defRPr sz="1600">
                  <a:solidFill>
                    <a:schemeClr val="tx1"/>
                  </a:solidFill>
                  <a:latin typeface="Segoe UI" pitchFamily="34" charset="0"/>
                </a:defRPr>
              </a:lvl1pPr>
              <a:lvl2pPr marL="742950" indent="-285750" eaLnBrk="0" hangingPunct="0">
                <a:spcBef>
                  <a:spcPct val="20000"/>
                </a:spcBef>
                <a:buFont typeface="Georgia" pitchFamily="18" charset="0"/>
                <a:buChar char="&lt;"/>
                <a:defRPr sz="1600">
                  <a:solidFill>
                    <a:schemeClr val="tx1"/>
                  </a:solidFill>
                  <a:latin typeface="Segoe UI" pitchFamily="34" charset="0"/>
                </a:defRPr>
              </a:lvl2pPr>
              <a:lvl3pPr marL="1143000" indent="-228600" eaLnBrk="0" hangingPunct="0">
                <a:spcBef>
                  <a:spcPct val="20000"/>
                </a:spcBef>
                <a:buFont typeface="Georgia" pitchFamily="18" charset="0"/>
                <a:buChar char="&lt;"/>
                <a:defRPr sz="1600">
                  <a:solidFill>
                    <a:schemeClr val="tx1"/>
                  </a:solidFill>
                  <a:latin typeface="Segoe UI" pitchFamily="34" charset="0"/>
                </a:defRPr>
              </a:lvl3pPr>
              <a:lvl4pPr marL="1600200" indent="-228600" eaLnBrk="0" hangingPunct="0">
                <a:spcBef>
                  <a:spcPct val="20000"/>
                </a:spcBef>
                <a:buFont typeface="Georgia" pitchFamily="18" charset="0"/>
                <a:buChar char="&lt;"/>
                <a:defRPr sz="1600">
                  <a:solidFill>
                    <a:schemeClr val="tx1"/>
                  </a:solidFill>
                  <a:latin typeface="Segoe UI" pitchFamily="34" charset="0"/>
                </a:defRPr>
              </a:lvl4pPr>
              <a:lvl5pPr marL="2057400" indent="-228600" eaLnBrk="0" hangingPunct="0">
                <a:spcBef>
                  <a:spcPct val="20000"/>
                </a:spcBef>
                <a:buFont typeface="Georgia" pitchFamily="18" charset="0"/>
                <a:buChar char="&lt;"/>
                <a:defRPr sz="1600">
                  <a:solidFill>
                    <a:schemeClr val="tx1"/>
                  </a:solidFill>
                  <a:latin typeface="Segoe UI" pitchFamily="34" charset="0"/>
                </a:defRPr>
              </a:lvl5pPr>
              <a:lvl6pPr marL="25146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6pPr>
              <a:lvl7pPr marL="29718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7pPr>
              <a:lvl8pPr marL="34290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8pPr>
              <a:lvl9pPr marL="38862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9pPr>
            </a:lstStyle>
            <a:p>
              <a:pPr algn="r" eaLnBrk="1" hangingPunct="1">
                <a:buClr>
                  <a:srgbClr val="FF0000"/>
                </a:buClr>
                <a:buFont typeface="Arial" panose="020B0604020202020204" pitchFamily="34" charset="0"/>
                <a:buNone/>
              </a:pPr>
              <a:r>
                <a:rPr lang="en-US" altLang="en-US" sz="900">
                  <a:solidFill>
                    <a:schemeClr val="bg1"/>
                  </a:solidFill>
                  <a:latin typeface="Scotia" panose="020B0503020203020204" pitchFamily="34" charset="0"/>
                  <a:ea typeface="Scotia" panose="020B0503020203020204" pitchFamily="34" charset="0"/>
                </a:rPr>
                <a:t>28%</a:t>
              </a:r>
              <a:endParaRPr lang="en-CA" altLang="en-US" sz="900">
                <a:solidFill>
                  <a:schemeClr val="bg1"/>
                </a:solidFill>
                <a:latin typeface="Scotia" panose="020B0503020203020204" pitchFamily="34" charset="0"/>
                <a:ea typeface="Scotia" panose="020B0503020203020204" pitchFamily="34" charset="0"/>
              </a:endParaRPr>
            </a:p>
          </p:txBody>
        </p:sp>
        <p:sp>
          <p:nvSpPr>
            <p:cNvPr id="75" name="Content Placeholder 2">
              <a:extLst>
                <a:ext uri="{FF2B5EF4-FFF2-40B4-BE49-F238E27FC236}">
                  <a16:creationId xmlns:a16="http://schemas.microsoft.com/office/drawing/2014/main" id="{3DF4EF6B-D56B-4720-8941-46763B3A7501}"/>
                </a:ext>
              </a:extLst>
            </p:cNvPr>
            <p:cNvSpPr txBox="1"/>
            <p:nvPr/>
          </p:nvSpPr>
          <p:spPr bwMode="auto">
            <a:xfrm>
              <a:off x="4705982" y="2790849"/>
              <a:ext cx="517436" cy="145247"/>
            </a:xfrm>
            <a:prstGeom prst="rect">
              <a:avLst/>
            </a:prstGeom>
            <a:noFill/>
            <a:ln>
              <a:noFill/>
            </a:ln>
            <a:extLs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eaLnBrk="0" hangingPunct="0">
                <a:spcBef>
                  <a:spcPct val="20000"/>
                </a:spcBef>
                <a:buFont typeface="Georgia" pitchFamily="18" charset="0"/>
                <a:buChar char="&lt;"/>
                <a:defRPr sz="1600">
                  <a:solidFill>
                    <a:schemeClr val="tx1"/>
                  </a:solidFill>
                  <a:latin typeface="Segoe UI" pitchFamily="34" charset="0"/>
                </a:defRPr>
              </a:lvl1pPr>
              <a:lvl2pPr marL="742950" indent="-285750" eaLnBrk="0" hangingPunct="0">
                <a:spcBef>
                  <a:spcPct val="20000"/>
                </a:spcBef>
                <a:buFont typeface="Georgia" pitchFamily="18" charset="0"/>
                <a:buChar char="&lt;"/>
                <a:defRPr sz="1600">
                  <a:solidFill>
                    <a:schemeClr val="tx1"/>
                  </a:solidFill>
                  <a:latin typeface="Segoe UI" pitchFamily="34" charset="0"/>
                </a:defRPr>
              </a:lvl2pPr>
              <a:lvl3pPr marL="1143000" indent="-228600" eaLnBrk="0" hangingPunct="0">
                <a:spcBef>
                  <a:spcPct val="20000"/>
                </a:spcBef>
                <a:buFont typeface="Georgia" pitchFamily="18" charset="0"/>
                <a:buChar char="&lt;"/>
                <a:defRPr sz="1600">
                  <a:solidFill>
                    <a:schemeClr val="tx1"/>
                  </a:solidFill>
                  <a:latin typeface="Segoe UI" pitchFamily="34" charset="0"/>
                </a:defRPr>
              </a:lvl3pPr>
              <a:lvl4pPr marL="1600200" indent="-228600" eaLnBrk="0" hangingPunct="0">
                <a:spcBef>
                  <a:spcPct val="20000"/>
                </a:spcBef>
                <a:buFont typeface="Georgia" pitchFamily="18" charset="0"/>
                <a:buChar char="&lt;"/>
                <a:defRPr sz="1600">
                  <a:solidFill>
                    <a:schemeClr val="tx1"/>
                  </a:solidFill>
                  <a:latin typeface="Segoe UI" pitchFamily="34" charset="0"/>
                </a:defRPr>
              </a:lvl4pPr>
              <a:lvl5pPr marL="2057400" indent="-228600" eaLnBrk="0" hangingPunct="0">
                <a:spcBef>
                  <a:spcPct val="20000"/>
                </a:spcBef>
                <a:buFont typeface="Georgia" pitchFamily="18" charset="0"/>
                <a:buChar char="&lt;"/>
                <a:defRPr sz="1600">
                  <a:solidFill>
                    <a:schemeClr val="tx1"/>
                  </a:solidFill>
                  <a:latin typeface="Segoe UI" pitchFamily="34" charset="0"/>
                </a:defRPr>
              </a:lvl5pPr>
              <a:lvl6pPr marL="25146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6pPr>
              <a:lvl7pPr marL="29718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7pPr>
              <a:lvl8pPr marL="34290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8pPr>
              <a:lvl9pPr marL="38862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9pPr>
            </a:lstStyle>
            <a:p>
              <a:pPr algn="r" eaLnBrk="1" hangingPunct="1">
                <a:buClr>
                  <a:srgbClr val="FF0000"/>
                </a:buClr>
                <a:buFont typeface="Arial" panose="020B0604020202020204" pitchFamily="34" charset="0"/>
                <a:buNone/>
              </a:pPr>
              <a:r>
                <a:rPr lang="en-US" altLang="en-US" sz="900">
                  <a:solidFill>
                    <a:schemeClr val="bg1"/>
                  </a:solidFill>
                  <a:latin typeface="Scotia" panose="020B0503020203020204" pitchFamily="34" charset="0"/>
                  <a:ea typeface="Scotia" panose="020B0503020203020204" pitchFamily="34" charset="0"/>
                </a:rPr>
                <a:t>22%</a:t>
              </a:r>
              <a:endParaRPr lang="en-CA" altLang="en-US" sz="900">
                <a:solidFill>
                  <a:schemeClr val="bg1"/>
                </a:solidFill>
                <a:latin typeface="Scotia" panose="020B0503020203020204" pitchFamily="34" charset="0"/>
                <a:ea typeface="Scotia" panose="020B0503020203020204" pitchFamily="34" charset="0"/>
              </a:endParaRPr>
            </a:p>
          </p:txBody>
        </p:sp>
        <p:sp>
          <p:nvSpPr>
            <p:cNvPr id="76" name="Content Placeholder 2">
              <a:extLst>
                <a:ext uri="{FF2B5EF4-FFF2-40B4-BE49-F238E27FC236}">
                  <a16:creationId xmlns:a16="http://schemas.microsoft.com/office/drawing/2014/main" id="{2A570593-C27F-4667-9810-EABCC0D7EC58}"/>
                </a:ext>
              </a:extLst>
            </p:cNvPr>
            <p:cNvSpPr txBox="1"/>
            <p:nvPr/>
          </p:nvSpPr>
          <p:spPr bwMode="auto">
            <a:xfrm>
              <a:off x="4648726" y="3582352"/>
              <a:ext cx="327134" cy="145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eaLnBrk="0" hangingPunct="0">
                <a:spcBef>
                  <a:spcPct val="20000"/>
                </a:spcBef>
                <a:buFont typeface="Georgia" pitchFamily="18" charset="0"/>
                <a:buChar char="&lt;"/>
                <a:defRPr sz="1600">
                  <a:solidFill>
                    <a:schemeClr val="tx1"/>
                  </a:solidFill>
                  <a:latin typeface="Segoe UI" pitchFamily="34" charset="0"/>
                </a:defRPr>
              </a:lvl1pPr>
              <a:lvl2pPr marL="742950" indent="-285750" eaLnBrk="0" hangingPunct="0">
                <a:spcBef>
                  <a:spcPct val="20000"/>
                </a:spcBef>
                <a:buFont typeface="Georgia" pitchFamily="18" charset="0"/>
                <a:buChar char="&lt;"/>
                <a:defRPr sz="1600">
                  <a:solidFill>
                    <a:schemeClr val="tx1"/>
                  </a:solidFill>
                  <a:latin typeface="Segoe UI" pitchFamily="34" charset="0"/>
                </a:defRPr>
              </a:lvl2pPr>
              <a:lvl3pPr marL="1143000" indent="-228600" eaLnBrk="0" hangingPunct="0">
                <a:spcBef>
                  <a:spcPct val="20000"/>
                </a:spcBef>
                <a:buFont typeface="Georgia" pitchFamily="18" charset="0"/>
                <a:buChar char="&lt;"/>
                <a:defRPr sz="1600">
                  <a:solidFill>
                    <a:schemeClr val="tx1"/>
                  </a:solidFill>
                  <a:latin typeface="Segoe UI" pitchFamily="34" charset="0"/>
                </a:defRPr>
              </a:lvl3pPr>
              <a:lvl4pPr marL="1600200" indent="-228600" eaLnBrk="0" hangingPunct="0">
                <a:spcBef>
                  <a:spcPct val="20000"/>
                </a:spcBef>
                <a:buFont typeface="Georgia" pitchFamily="18" charset="0"/>
                <a:buChar char="&lt;"/>
                <a:defRPr sz="1600">
                  <a:solidFill>
                    <a:schemeClr val="tx1"/>
                  </a:solidFill>
                  <a:latin typeface="Segoe UI" pitchFamily="34" charset="0"/>
                </a:defRPr>
              </a:lvl4pPr>
              <a:lvl5pPr marL="2057400" indent="-228600" eaLnBrk="0" hangingPunct="0">
                <a:spcBef>
                  <a:spcPct val="20000"/>
                </a:spcBef>
                <a:buFont typeface="Georgia" pitchFamily="18" charset="0"/>
                <a:buChar char="&lt;"/>
                <a:defRPr sz="1600">
                  <a:solidFill>
                    <a:schemeClr val="tx1"/>
                  </a:solidFill>
                  <a:latin typeface="Segoe UI" pitchFamily="34" charset="0"/>
                </a:defRPr>
              </a:lvl5pPr>
              <a:lvl6pPr marL="25146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6pPr>
              <a:lvl7pPr marL="29718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7pPr>
              <a:lvl8pPr marL="34290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8pPr>
              <a:lvl9pPr marL="38862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9pPr>
            </a:lstStyle>
            <a:p>
              <a:pPr algn="r" eaLnBrk="1" hangingPunct="1">
                <a:buClr>
                  <a:srgbClr val="FF0000"/>
                </a:buClr>
                <a:buFont typeface="Arial" panose="020B0604020202020204" pitchFamily="34" charset="0"/>
                <a:buNone/>
              </a:pPr>
              <a:r>
                <a:rPr lang="en-US" altLang="en-US" sz="900">
                  <a:solidFill>
                    <a:schemeClr val="bg1"/>
                  </a:solidFill>
                  <a:latin typeface="Scotia" panose="020B0503020203020204" pitchFamily="34" charset="0"/>
                  <a:ea typeface="Scotia" panose="020B0503020203020204" pitchFamily="34" charset="0"/>
                </a:rPr>
                <a:t>9%</a:t>
              </a:r>
              <a:endParaRPr lang="en-CA" altLang="en-US" sz="900">
                <a:solidFill>
                  <a:schemeClr val="bg1"/>
                </a:solidFill>
                <a:latin typeface="Scotia" panose="020B0503020203020204" pitchFamily="34" charset="0"/>
                <a:ea typeface="Scotia" panose="020B0503020203020204" pitchFamily="34" charset="0"/>
              </a:endParaRPr>
            </a:p>
          </p:txBody>
        </p:sp>
        <p:sp>
          <p:nvSpPr>
            <p:cNvPr id="77" name="Content Placeholder 2">
              <a:extLst>
                <a:ext uri="{FF2B5EF4-FFF2-40B4-BE49-F238E27FC236}">
                  <a16:creationId xmlns:a16="http://schemas.microsoft.com/office/drawing/2014/main" id="{599779CD-CCD7-4D96-8A25-3D602D6C62E6}"/>
                </a:ext>
              </a:extLst>
            </p:cNvPr>
            <p:cNvSpPr txBox="1"/>
            <p:nvPr/>
          </p:nvSpPr>
          <p:spPr>
            <a:xfrm>
              <a:off x="5314950" y="3582352"/>
              <a:ext cx="390482" cy="145247"/>
            </a:xfrm>
            <a:prstGeom prst="rect">
              <a:avLst/>
            </a:prstGeom>
          </p:spPr>
          <p:txBody>
            <a:bodyPr lIns="68580" tIns="34290" rIns="68580" bIns="34290" anchor="ctr"/>
            <a:lstStyle>
              <a:lvl1pPr marL="342900" indent="-342900" algn="l" defTabSz="914400" rtl="0" eaLnBrk="1" latinLnBrk="0" hangingPunct="1">
                <a:spcBef>
                  <a:spcPct val="20000"/>
                </a:spcBef>
                <a:buClr>
                  <a:srgbClr val="FF0000"/>
                </a:buClr>
                <a:buFont typeface="Arial" panose="020B0604020202020204" pitchFamily="34" charset="0"/>
                <a:buChar char="•"/>
                <a:defRPr sz="3200" kern="1200" baseline="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spcBef>
                  <a:spcPct val="20000"/>
                </a:spcBef>
                <a:buClr>
                  <a:srgbClr val="FF0000"/>
                </a:buClr>
                <a:buFont typeface="Arial" panose="020B0604020202020204" pitchFamily="34" charset="0"/>
                <a:buChar char="–"/>
                <a:defRPr sz="2800" kern="1200" baseline="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spcBef>
                  <a:spcPct val="20000"/>
                </a:spcBef>
                <a:buClr>
                  <a:srgbClr val="FF0000"/>
                </a:buClr>
                <a:buFont typeface="Arial" panose="020B0604020202020204" pitchFamily="34" charset="0"/>
                <a:buChar char="•"/>
                <a:defRPr sz="2400" kern="1200" baseline="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buNone/>
                <a:defRPr/>
              </a:pPr>
              <a:r>
                <a:rPr lang="en-US" sz="900">
                  <a:solidFill>
                    <a:schemeClr val="bg1"/>
                  </a:solidFill>
                  <a:latin typeface="Scotia" panose="020B0503020203020204" pitchFamily="34" charset="0"/>
                  <a:ea typeface="Scotia" panose="020B0503020203020204" pitchFamily="34" charset="0"/>
                </a:rPr>
                <a:t>41%</a:t>
              </a:r>
              <a:endParaRPr lang="en-CA" sz="900">
                <a:solidFill>
                  <a:schemeClr val="bg1"/>
                </a:solidFill>
                <a:latin typeface="Scotia" panose="020B0503020203020204" pitchFamily="34" charset="0"/>
                <a:ea typeface="Scotia" panose="020B0503020203020204" pitchFamily="34" charset="0"/>
              </a:endParaRPr>
            </a:p>
          </p:txBody>
        </p:sp>
        <p:sp>
          <p:nvSpPr>
            <p:cNvPr id="78" name="Content Placeholder 2">
              <a:extLst>
                <a:ext uri="{FF2B5EF4-FFF2-40B4-BE49-F238E27FC236}">
                  <a16:creationId xmlns:a16="http://schemas.microsoft.com/office/drawing/2014/main" id="{E0725668-8DBB-4940-8EAC-D937CB05F479}"/>
                </a:ext>
              </a:extLst>
            </p:cNvPr>
            <p:cNvSpPr txBox="1"/>
            <p:nvPr/>
          </p:nvSpPr>
          <p:spPr bwMode="auto">
            <a:xfrm>
              <a:off x="3714217" y="1242684"/>
              <a:ext cx="470412" cy="1306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eaLnBrk="0" hangingPunct="0">
                <a:spcBef>
                  <a:spcPct val="20000"/>
                </a:spcBef>
                <a:buFont typeface="Georgia" pitchFamily="18" charset="0"/>
                <a:buChar char="&lt;"/>
                <a:defRPr sz="1600">
                  <a:solidFill>
                    <a:schemeClr val="tx1"/>
                  </a:solidFill>
                  <a:latin typeface="Segoe UI" pitchFamily="34" charset="0"/>
                </a:defRPr>
              </a:lvl1pPr>
              <a:lvl2pPr marL="742950" indent="-285750" eaLnBrk="0" hangingPunct="0">
                <a:spcBef>
                  <a:spcPct val="20000"/>
                </a:spcBef>
                <a:buFont typeface="Georgia" pitchFamily="18" charset="0"/>
                <a:buChar char="&lt;"/>
                <a:defRPr sz="1600">
                  <a:solidFill>
                    <a:schemeClr val="tx1"/>
                  </a:solidFill>
                  <a:latin typeface="Segoe UI" pitchFamily="34" charset="0"/>
                </a:defRPr>
              </a:lvl2pPr>
              <a:lvl3pPr marL="1143000" indent="-228600" eaLnBrk="0" hangingPunct="0">
                <a:spcBef>
                  <a:spcPct val="20000"/>
                </a:spcBef>
                <a:buFont typeface="Georgia" pitchFamily="18" charset="0"/>
                <a:buChar char="&lt;"/>
                <a:defRPr sz="1600">
                  <a:solidFill>
                    <a:schemeClr val="tx1"/>
                  </a:solidFill>
                  <a:latin typeface="Segoe UI" pitchFamily="34" charset="0"/>
                </a:defRPr>
              </a:lvl3pPr>
              <a:lvl4pPr marL="1600200" indent="-228600" eaLnBrk="0" hangingPunct="0">
                <a:spcBef>
                  <a:spcPct val="20000"/>
                </a:spcBef>
                <a:buFont typeface="Georgia" pitchFamily="18" charset="0"/>
                <a:buChar char="&lt;"/>
                <a:defRPr sz="1600">
                  <a:solidFill>
                    <a:schemeClr val="tx1"/>
                  </a:solidFill>
                  <a:latin typeface="Segoe UI" pitchFamily="34" charset="0"/>
                </a:defRPr>
              </a:lvl4pPr>
              <a:lvl5pPr marL="2057400" indent="-228600" eaLnBrk="0" hangingPunct="0">
                <a:spcBef>
                  <a:spcPct val="20000"/>
                </a:spcBef>
                <a:buFont typeface="Georgia" pitchFamily="18" charset="0"/>
                <a:buChar char="&lt;"/>
                <a:defRPr sz="1600">
                  <a:solidFill>
                    <a:schemeClr val="tx1"/>
                  </a:solidFill>
                  <a:latin typeface="Segoe UI" pitchFamily="34" charset="0"/>
                </a:defRPr>
              </a:lvl5pPr>
              <a:lvl6pPr marL="25146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6pPr>
              <a:lvl7pPr marL="29718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7pPr>
              <a:lvl8pPr marL="34290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8pPr>
              <a:lvl9pPr marL="38862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9pPr>
            </a:lstStyle>
            <a:p>
              <a:pPr algn="r" eaLnBrk="1" hangingPunct="1">
                <a:buClr>
                  <a:srgbClr val="FF0000"/>
                </a:buClr>
                <a:buFont typeface="Arial" panose="020B0604020202020204" pitchFamily="34" charset="0"/>
                <a:buNone/>
              </a:pPr>
              <a:r>
                <a:rPr lang="en-US" altLang="en-US" sz="900">
                  <a:solidFill>
                    <a:schemeClr val="accent2"/>
                  </a:solidFill>
                  <a:latin typeface="Scotia" panose="020B0503020203020204" pitchFamily="34" charset="0"/>
                  <a:ea typeface="Scotia" panose="020B0503020203020204" pitchFamily="34" charset="0"/>
                  <a:cs typeface="Segoe UI" pitchFamily="34" charset="0"/>
                </a:rPr>
                <a:t>-22%</a:t>
              </a:r>
              <a:endParaRPr lang="en-CA" altLang="en-US" sz="900">
                <a:solidFill>
                  <a:schemeClr val="accent2"/>
                </a:solidFill>
                <a:latin typeface="Scotia" panose="020B0503020203020204" pitchFamily="34" charset="0"/>
                <a:ea typeface="Scotia" panose="020B0503020203020204" pitchFamily="34" charset="0"/>
                <a:cs typeface="Segoe UI" panose="020B0502040204020203" pitchFamily="34" charset="0"/>
              </a:endParaRPr>
            </a:p>
          </p:txBody>
        </p:sp>
        <p:sp>
          <p:nvSpPr>
            <p:cNvPr id="79" name="Content Placeholder 2">
              <a:extLst>
                <a:ext uri="{FF2B5EF4-FFF2-40B4-BE49-F238E27FC236}">
                  <a16:creationId xmlns:a16="http://schemas.microsoft.com/office/drawing/2014/main" id="{A3834CF1-33D1-4237-851E-8E3C7F96878C}"/>
                </a:ext>
              </a:extLst>
            </p:cNvPr>
            <p:cNvSpPr txBox="1"/>
            <p:nvPr/>
          </p:nvSpPr>
          <p:spPr bwMode="auto">
            <a:xfrm>
              <a:off x="3518591" y="1489217"/>
              <a:ext cx="470412" cy="14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eaLnBrk="0" hangingPunct="0">
                <a:spcBef>
                  <a:spcPct val="20000"/>
                </a:spcBef>
                <a:buFont typeface="Georgia" pitchFamily="18" charset="0"/>
                <a:buChar char="&lt;"/>
                <a:defRPr sz="1600">
                  <a:solidFill>
                    <a:schemeClr val="tx1"/>
                  </a:solidFill>
                  <a:latin typeface="Segoe UI" pitchFamily="34" charset="0"/>
                </a:defRPr>
              </a:lvl1pPr>
              <a:lvl2pPr marL="742950" indent="-285750" eaLnBrk="0" hangingPunct="0">
                <a:spcBef>
                  <a:spcPct val="20000"/>
                </a:spcBef>
                <a:buFont typeface="Georgia" pitchFamily="18" charset="0"/>
                <a:buChar char="&lt;"/>
                <a:defRPr sz="1600">
                  <a:solidFill>
                    <a:schemeClr val="tx1"/>
                  </a:solidFill>
                  <a:latin typeface="Segoe UI" pitchFamily="34" charset="0"/>
                </a:defRPr>
              </a:lvl2pPr>
              <a:lvl3pPr marL="1143000" indent="-228600" eaLnBrk="0" hangingPunct="0">
                <a:spcBef>
                  <a:spcPct val="20000"/>
                </a:spcBef>
                <a:buFont typeface="Georgia" pitchFamily="18" charset="0"/>
                <a:buChar char="&lt;"/>
                <a:defRPr sz="1600">
                  <a:solidFill>
                    <a:schemeClr val="tx1"/>
                  </a:solidFill>
                  <a:latin typeface="Segoe UI" pitchFamily="34" charset="0"/>
                </a:defRPr>
              </a:lvl3pPr>
              <a:lvl4pPr marL="1600200" indent="-228600" eaLnBrk="0" hangingPunct="0">
                <a:spcBef>
                  <a:spcPct val="20000"/>
                </a:spcBef>
                <a:buFont typeface="Georgia" pitchFamily="18" charset="0"/>
                <a:buChar char="&lt;"/>
                <a:defRPr sz="1600">
                  <a:solidFill>
                    <a:schemeClr val="tx1"/>
                  </a:solidFill>
                  <a:latin typeface="Segoe UI" pitchFamily="34" charset="0"/>
                </a:defRPr>
              </a:lvl4pPr>
              <a:lvl5pPr marL="2057400" indent="-228600" eaLnBrk="0" hangingPunct="0">
                <a:spcBef>
                  <a:spcPct val="20000"/>
                </a:spcBef>
                <a:buFont typeface="Georgia" pitchFamily="18" charset="0"/>
                <a:buChar char="&lt;"/>
                <a:defRPr sz="1600">
                  <a:solidFill>
                    <a:schemeClr val="tx1"/>
                  </a:solidFill>
                  <a:latin typeface="Segoe UI" pitchFamily="34" charset="0"/>
                </a:defRPr>
              </a:lvl5pPr>
              <a:lvl6pPr marL="25146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6pPr>
              <a:lvl7pPr marL="29718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7pPr>
              <a:lvl8pPr marL="34290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8pPr>
              <a:lvl9pPr marL="38862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9pPr>
            </a:lstStyle>
            <a:p>
              <a:pPr algn="r" eaLnBrk="1" hangingPunct="1">
                <a:buClr>
                  <a:srgbClr val="FF0000"/>
                </a:buClr>
                <a:buFont typeface="Arial" panose="020B0604020202020204" pitchFamily="34" charset="0"/>
                <a:buNone/>
              </a:pPr>
              <a:r>
                <a:rPr lang="en-US" altLang="en-US" sz="900">
                  <a:solidFill>
                    <a:schemeClr val="accent2"/>
                  </a:solidFill>
                  <a:latin typeface="Scotia" panose="020B0503020203020204" pitchFamily="34" charset="0"/>
                  <a:ea typeface="Scotia" panose="020B0503020203020204" pitchFamily="34" charset="0"/>
                  <a:cs typeface="Segoe UI" pitchFamily="34" charset="0"/>
                </a:rPr>
                <a:t>-30%</a:t>
              </a:r>
              <a:endParaRPr lang="en-CA" altLang="en-US" sz="900">
                <a:solidFill>
                  <a:schemeClr val="accent2"/>
                </a:solidFill>
                <a:latin typeface="Scotia" panose="020B0503020203020204" pitchFamily="34" charset="0"/>
                <a:ea typeface="Scotia" panose="020B0503020203020204" pitchFamily="34" charset="0"/>
                <a:cs typeface="Segoe UI" pitchFamily="34" charset="0"/>
              </a:endParaRPr>
            </a:p>
          </p:txBody>
        </p:sp>
        <p:sp>
          <p:nvSpPr>
            <p:cNvPr id="80" name="Content Placeholder 2">
              <a:extLst>
                <a:ext uri="{FF2B5EF4-FFF2-40B4-BE49-F238E27FC236}">
                  <a16:creationId xmlns:a16="http://schemas.microsoft.com/office/drawing/2014/main" id="{AE0BF005-6A24-4C6B-BAE1-E55D79191B2D}"/>
                </a:ext>
              </a:extLst>
            </p:cNvPr>
            <p:cNvSpPr txBox="1"/>
            <p:nvPr/>
          </p:nvSpPr>
          <p:spPr bwMode="auto">
            <a:xfrm>
              <a:off x="3316595" y="1746191"/>
              <a:ext cx="469502" cy="145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eaLnBrk="0" hangingPunct="0">
                <a:spcBef>
                  <a:spcPct val="20000"/>
                </a:spcBef>
                <a:buFont typeface="Georgia" pitchFamily="18" charset="0"/>
                <a:buChar char="&lt;"/>
                <a:defRPr sz="1600">
                  <a:solidFill>
                    <a:schemeClr val="tx1"/>
                  </a:solidFill>
                  <a:latin typeface="Segoe UI" pitchFamily="34" charset="0"/>
                </a:defRPr>
              </a:lvl1pPr>
              <a:lvl2pPr marL="742950" indent="-285750" eaLnBrk="0" hangingPunct="0">
                <a:spcBef>
                  <a:spcPct val="20000"/>
                </a:spcBef>
                <a:buFont typeface="Georgia" pitchFamily="18" charset="0"/>
                <a:buChar char="&lt;"/>
                <a:defRPr sz="1600">
                  <a:solidFill>
                    <a:schemeClr val="tx1"/>
                  </a:solidFill>
                  <a:latin typeface="Segoe UI" pitchFamily="34" charset="0"/>
                </a:defRPr>
              </a:lvl2pPr>
              <a:lvl3pPr marL="1143000" indent="-228600" eaLnBrk="0" hangingPunct="0">
                <a:spcBef>
                  <a:spcPct val="20000"/>
                </a:spcBef>
                <a:buFont typeface="Georgia" pitchFamily="18" charset="0"/>
                <a:buChar char="&lt;"/>
                <a:defRPr sz="1600">
                  <a:solidFill>
                    <a:schemeClr val="tx1"/>
                  </a:solidFill>
                  <a:latin typeface="Segoe UI" pitchFamily="34" charset="0"/>
                </a:defRPr>
              </a:lvl3pPr>
              <a:lvl4pPr marL="1600200" indent="-228600" eaLnBrk="0" hangingPunct="0">
                <a:spcBef>
                  <a:spcPct val="20000"/>
                </a:spcBef>
                <a:buFont typeface="Georgia" pitchFamily="18" charset="0"/>
                <a:buChar char="&lt;"/>
                <a:defRPr sz="1600">
                  <a:solidFill>
                    <a:schemeClr val="tx1"/>
                  </a:solidFill>
                  <a:latin typeface="Segoe UI" pitchFamily="34" charset="0"/>
                </a:defRPr>
              </a:lvl4pPr>
              <a:lvl5pPr marL="2057400" indent="-228600" eaLnBrk="0" hangingPunct="0">
                <a:spcBef>
                  <a:spcPct val="20000"/>
                </a:spcBef>
                <a:buFont typeface="Georgia" pitchFamily="18" charset="0"/>
                <a:buChar char="&lt;"/>
                <a:defRPr sz="1600">
                  <a:solidFill>
                    <a:schemeClr val="tx1"/>
                  </a:solidFill>
                  <a:latin typeface="Segoe UI" pitchFamily="34" charset="0"/>
                </a:defRPr>
              </a:lvl5pPr>
              <a:lvl6pPr marL="25146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6pPr>
              <a:lvl7pPr marL="29718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7pPr>
              <a:lvl8pPr marL="34290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8pPr>
              <a:lvl9pPr marL="38862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9pPr>
            </a:lstStyle>
            <a:p>
              <a:pPr algn="r" eaLnBrk="1" hangingPunct="1">
                <a:buClr>
                  <a:srgbClr val="FF0000"/>
                </a:buClr>
                <a:buFont typeface="Arial" panose="020B0604020202020204" pitchFamily="34" charset="0"/>
                <a:buNone/>
              </a:pPr>
              <a:r>
                <a:rPr lang="en-US" altLang="en-US" sz="900">
                  <a:solidFill>
                    <a:schemeClr val="accent2"/>
                  </a:solidFill>
                  <a:latin typeface="Scotia" panose="020B0503020203020204" pitchFamily="34" charset="0"/>
                  <a:ea typeface="Scotia" panose="020B0503020203020204" pitchFamily="34" charset="0"/>
                  <a:cs typeface="Segoe UI" pitchFamily="34" charset="0"/>
                </a:rPr>
                <a:t>-39%</a:t>
              </a:r>
              <a:endParaRPr lang="en-CA" altLang="en-US" sz="900">
                <a:solidFill>
                  <a:schemeClr val="accent2"/>
                </a:solidFill>
                <a:latin typeface="Scotia" panose="020B0503020203020204" pitchFamily="34" charset="0"/>
                <a:ea typeface="Scotia" panose="020B0503020203020204" pitchFamily="34" charset="0"/>
                <a:cs typeface="Segoe UI" pitchFamily="34" charset="0"/>
              </a:endParaRPr>
            </a:p>
          </p:txBody>
        </p:sp>
        <p:sp>
          <p:nvSpPr>
            <p:cNvPr id="81" name="Content Placeholder 2">
              <a:extLst>
                <a:ext uri="{FF2B5EF4-FFF2-40B4-BE49-F238E27FC236}">
                  <a16:creationId xmlns:a16="http://schemas.microsoft.com/office/drawing/2014/main" id="{31FAC5D4-7ECF-4AA8-844C-CE59F2270B2D}"/>
                </a:ext>
              </a:extLst>
            </p:cNvPr>
            <p:cNvSpPr txBox="1"/>
            <p:nvPr/>
          </p:nvSpPr>
          <p:spPr bwMode="auto">
            <a:xfrm>
              <a:off x="3689649" y="2003165"/>
              <a:ext cx="470412" cy="145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eaLnBrk="0" hangingPunct="0">
                <a:spcBef>
                  <a:spcPct val="20000"/>
                </a:spcBef>
                <a:buFont typeface="Georgia" pitchFamily="18" charset="0"/>
                <a:buChar char="&lt;"/>
                <a:defRPr sz="1600">
                  <a:solidFill>
                    <a:schemeClr val="tx1"/>
                  </a:solidFill>
                  <a:latin typeface="Segoe UI" pitchFamily="34" charset="0"/>
                </a:defRPr>
              </a:lvl1pPr>
              <a:lvl2pPr marL="742950" indent="-285750" eaLnBrk="0" hangingPunct="0">
                <a:spcBef>
                  <a:spcPct val="20000"/>
                </a:spcBef>
                <a:buFont typeface="Georgia" pitchFamily="18" charset="0"/>
                <a:buChar char="&lt;"/>
                <a:defRPr sz="1600">
                  <a:solidFill>
                    <a:schemeClr val="tx1"/>
                  </a:solidFill>
                  <a:latin typeface="Segoe UI" pitchFamily="34" charset="0"/>
                </a:defRPr>
              </a:lvl2pPr>
              <a:lvl3pPr marL="1143000" indent="-228600" eaLnBrk="0" hangingPunct="0">
                <a:spcBef>
                  <a:spcPct val="20000"/>
                </a:spcBef>
                <a:buFont typeface="Georgia" pitchFamily="18" charset="0"/>
                <a:buChar char="&lt;"/>
                <a:defRPr sz="1600">
                  <a:solidFill>
                    <a:schemeClr val="tx1"/>
                  </a:solidFill>
                  <a:latin typeface="Segoe UI" pitchFamily="34" charset="0"/>
                </a:defRPr>
              </a:lvl3pPr>
              <a:lvl4pPr marL="1600200" indent="-228600" eaLnBrk="0" hangingPunct="0">
                <a:spcBef>
                  <a:spcPct val="20000"/>
                </a:spcBef>
                <a:buFont typeface="Georgia" pitchFamily="18" charset="0"/>
                <a:buChar char="&lt;"/>
                <a:defRPr sz="1600">
                  <a:solidFill>
                    <a:schemeClr val="tx1"/>
                  </a:solidFill>
                  <a:latin typeface="Segoe UI" pitchFamily="34" charset="0"/>
                </a:defRPr>
              </a:lvl4pPr>
              <a:lvl5pPr marL="2057400" indent="-228600" eaLnBrk="0" hangingPunct="0">
                <a:spcBef>
                  <a:spcPct val="20000"/>
                </a:spcBef>
                <a:buFont typeface="Georgia" pitchFamily="18" charset="0"/>
                <a:buChar char="&lt;"/>
                <a:defRPr sz="1600">
                  <a:solidFill>
                    <a:schemeClr val="tx1"/>
                  </a:solidFill>
                  <a:latin typeface="Segoe UI" pitchFamily="34" charset="0"/>
                </a:defRPr>
              </a:lvl5pPr>
              <a:lvl6pPr marL="25146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6pPr>
              <a:lvl7pPr marL="29718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7pPr>
              <a:lvl8pPr marL="34290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8pPr>
              <a:lvl9pPr marL="38862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9pPr>
            </a:lstStyle>
            <a:p>
              <a:pPr algn="r" eaLnBrk="1" hangingPunct="1">
                <a:buClr>
                  <a:srgbClr val="FF0000"/>
                </a:buClr>
                <a:buFont typeface="Arial" panose="020B0604020202020204" pitchFamily="34" charset="0"/>
                <a:buNone/>
              </a:pPr>
              <a:r>
                <a:rPr lang="en-US" altLang="en-US" sz="900">
                  <a:solidFill>
                    <a:schemeClr val="accent2"/>
                  </a:solidFill>
                  <a:latin typeface="Scotia" panose="020B0503020203020204" pitchFamily="34" charset="0"/>
                  <a:ea typeface="Scotia" panose="020B0503020203020204" pitchFamily="34" charset="0"/>
                  <a:cs typeface="Segoe UI" pitchFamily="34" charset="0"/>
                </a:rPr>
                <a:t>-23%</a:t>
              </a:r>
              <a:endParaRPr lang="en-CA" altLang="en-US" sz="900">
                <a:solidFill>
                  <a:schemeClr val="accent2"/>
                </a:solidFill>
                <a:latin typeface="Scotia" panose="020B0503020203020204" pitchFamily="34" charset="0"/>
                <a:ea typeface="Scotia" panose="020B0503020203020204" pitchFamily="34" charset="0"/>
                <a:cs typeface="Segoe UI" pitchFamily="34" charset="0"/>
              </a:endParaRPr>
            </a:p>
          </p:txBody>
        </p:sp>
        <p:sp>
          <p:nvSpPr>
            <p:cNvPr id="82" name="Content Placeholder 2">
              <a:extLst>
                <a:ext uri="{FF2B5EF4-FFF2-40B4-BE49-F238E27FC236}">
                  <a16:creationId xmlns:a16="http://schemas.microsoft.com/office/drawing/2014/main" id="{184F0F50-B7E8-49F4-B928-DB1F5F6DA7CB}"/>
                </a:ext>
              </a:extLst>
            </p:cNvPr>
            <p:cNvSpPr txBox="1"/>
            <p:nvPr/>
          </p:nvSpPr>
          <p:spPr bwMode="auto">
            <a:xfrm>
              <a:off x="3763351" y="2264330"/>
              <a:ext cx="470412" cy="143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eaLnBrk="0" hangingPunct="0">
                <a:spcBef>
                  <a:spcPct val="20000"/>
                </a:spcBef>
                <a:buFont typeface="Georgia" pitchFamily="18" charset="0"/>
                <a:buChar char="&lt;"/>
                <a:defRPr sz="1600">
                  <a:solidFill>
                    <a:schemeClr val="tx1"/>
                  </a:solidFill>
                  <a:latin typeface="Segoe UI" pitchFamily="34" charset="0"/>
                </a:defRPr>
              </a:lvl1pPr>
              <a:lvl2pPr marL="742950" indent="-285750" eaLnBrk="0" hangingPunct="0">
                <a:spcBef>
                  <a:spcPct val="20000"/>
                </a:spcBef>
                <a:buFont typeface="Georgia" pitchFamily="18" charset="0"/>
                <a:buChar char="&lt;"/>
                <a:defRPr sz="1600">
                  <a:solidFill>
                    <a:schemeClr val="tx1"/>
                  </a:solidFill>
                  <a:latin typeface="Segoe UI" pitchFamily="34" charset="0"/>
                </a:defRPr>
              </a:lvl2pPr>
              <a:lvl3pPr marL="1143000" indent="-228600" eaLnBrk="0" hangingPunct="0">
                <a:spcBef>
                  <a:spcPct val="20000"/>
                </a:spcBef>
                <a:buFont typeface="Georgia" pitchFamily="18" charset="0"/>
                <a:buChar char="&lt;"/>
                <a:defRPr sz="1600">
                  <a:solidFill>
                    <a:schemeClr val="tx1"/>
                  </a:solidFill>
                  <a:latin typeface="Segoe UI" pitchFamily="34" charset="0"/>
                </a:defRPr>
              </a:lvl3pPr>
              <a:lvl4pPr marL="1600200" indent="-228600" eaLnBrk="0" hangingPunct="0">
                <a:spcBef>
                  <a:spcPct val="20000"/>
                </a:spcBef>
                <a:buFont typeface="Georgia" pitchFamily="18" charset="0"/>
                <a:buChar char="&lt;"/>
                <a:defRPr sz="1600">
                  <a:solidFill>
                    <a:schemeClr val="tx1"/>
                  </a:solidFill>
                  <a:latin typeface="Segoe UI" pitchFamily="34" charset="0"/>
                </a:defRPr>
              </a:lvl4pPr>
              <a:lvl5pPr marL="2057400" indent="-228600" eaLnBrk="0" hangingPunct="0">
                <a:spcBef>
                  <a:spcPct val="20000"/>
                </a:spcBef>
                <a:buFont typeface="Georgia" pitchFamily="18" charset="0"/>
                <a:buChar char="&lt;"/>
                <a:defRPr sz="1600">
                  <a:solidFill>
                    <a:schemeClr val="tx1"/>
                  </a:solidFill>
                  <a:latin typeface="Segoe UI" pitchFamily="34" charset="0"/>
                </a:defRPr>
              </a:lvl5pPr>
              <a:lvl6pPr marL="25146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6pPr>
              <a:lvl7pPr marL="29718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7pPr>
              <a:lvl8pPr marL="34290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8pPr>
              <a:lvl9pPr marL="38862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9pPr>
            </a:lstStyle>
            <a:p>
              <a:pPr algn="r" eaLnBrk="1" hangingPunct="1">
                <a:buClr>
                  <a:srgbClr val="FF0000"/>
                </a:buClr>
                <a:buFont typeface="Arial" panose="020B0604020202020204" pitchFamily="34" charset="0"/>
                <a:buNone/>
              </a:pPr>
              <a:r>
                <a:rPr lang="en-US" altLang="en-US" sz="900">
                  <a:solidFill>
                    <a:schemeClr val="accent2"/>
                  </a:solidFill>
                  <a:latin typeface="Scotia" panose="020B0503020203020204" pitchFamily="34" charset="0"/>
                  <a:ea typeface="Scotia" panose="020B0503020203020204" pitchFamily="34" charset="0"/>
                  <a:cs typeface="Segoe UI" pitchFamily="34" charset="0"/>
                </a:rPr>
                <a:t>-20%</a:t>
              </a:r>
              <a:endParaRPr lang="en-CA" altLang="en-US" sz="900">
                <a:solidFill>
                  <a:schemeClr val="accent2"/>
                </a:solidFill>
                <a:latin typeface="Scotia" panose="020B0503020203020204" pitchFamily="34" charset="0"/>
                <a:ea typeface="Scotia" panose="020B0503020203020204" pitchFamily="34" charset="0"/>
                <a:cs typeface="Segoe UI" pitchFamily="34" charset="0"/>
              </a:endParaRPr>
            </a:p>
          </p:txBody>
        </p:sp>
        <p:sp>
          <p:nvSpPr>
            <p:cNvPr id="83" name="Content Placeholder 2">
              <a:extLst>
                <a:ext uri="{FF2B5EF4-FFF2-40B4-BE49-F238E27FC236}">
                  <a16:creationId xmlns:a16="http://schemas.microsoft.com/office/drawing/2014/main" id="{D21522FD-BCBD-4237-AA60-933272423489}"/>
                </a:ext>
              </a:extLst>
            </p:cNvPr>
            <p:cNvSpPr txBox="1"/>
            <p:nvPr/>
          </p:nvSpPr>
          <p:spPr bwMode="auto">
            <a:xfrm>
              <a:off x="3595931" y="2528288"/>
              <a:ext cx="469502" cy="1438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eaLnBrk="0" hangingPunct="0">
                <a:spcBef>
                  <a:spcPct val="20000"/>
                </a:spcBef>
                <a:buFont typeface="Georgia" pitchFamily="18" charset="0"/>
                <a:buChar char="&lt;"/>
                <a:defRPr sz="1600">
                  <a:solidFill>
                    <a:schemeClr val="tx1"/>
                  </a:solidFill>
                  <a:latin typeface="Segoe UI" pitchFamily="34" charset="0"/>
                </a:defRPr>
              </a:lvl1pPr>
              <a:lvl2pPr marL="742950" indent="-285750" eaLnBrk="0" hangingPunct="0">
                <a:spcBef>
                  <a:spcPct val="20000"/>
                </a:spcBef>
                <a:buFont typeface="Georgia" pitchFamily="18" charset="0"/>
                <a:buChar char="&lt;"/>
                <a:defRPr sz="1600">
                  <a:solidFill>
                    <a:schemeClr val="tx1"/>
                  </a:solidFill>
                  <a:latin typeface="Segoe UI" pitchFamily="34" charset="0"/>
                </a:defRPr>
              </a:lvl2pPr>
              <a:lvl3pPr marL="1143000" indent="-228600" eaLnBrk="0" hangingPunct="0">
                <a:spcBef>
                  <a:spcPct val="20000"/>
                </a:spcBef>
                <a:buFont typeface="Georgia" pitchFamily="18" charset="0"/>
                <a:buChar char="&lt;"/>
                <a:defRPr sz="1600">
                  <a:solidFill>
                    <a:schemeClr val="tx1"/>
                  </a:solidFill>
                  <a:latin typeface="Segoe UI" pitchFamily="34" charset="0"/>
                </a:defRPr>
              </a:lvl3pPr>
              <a:lvl4pPr marL="1600200" indent="-228600" eaLnBrk="0" hangingPunct="0">
                <a:spcBef>
                  <a:spcPct val="20000"/>
                </a:spcBef>
                <a:buFont typeface="Georgia" pitchFamily="18" charset="0"/>
                <a:buChar char="&lt;"/>
                <a:defRPr sz="1600">
                  <a:solidFill>
                    <a:schemeClr val="tx1"/>
                  </a:solidFill>
                  <a:latin typeface="Segoe UI" pitchFamily="34" charset="0"/>
                </a:defRPr>
              </a:lvl4pPr>
              <a:lvl5pPr marL="2057400" indent="-228600" eaLnBrk="0" hangingPunct="0">
                <a:spcBef>
                  <a:spcPct val="20000"/>
                </a:spcBef>
                <a:buFont typeface="Georgia" pitchFamily="18" charset="0"/>
                <a:buChar char="&lt;"/>
                <a:defRPr sz="1600">
                  <a:solidFill>
                    <a:schemeClr val="tx1"/>
                  </a:solidFill>
                  <a:latin typeface="Segoe UI" pitchFamily="34" charset="0"/>
                </a:defRPr>
              </a:lvl5pPr>
              <a:lvl6pPr marL="25146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6pPr>
              <a:lvl7pPr marL="29718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7pPr>
              <a:lvl8pPr marL="34290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8pPr>
              <a:lvl9pPr marL="38862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9pPr>
            </a:lstStyle>
            <a:p>
              <a:pPr algn="r" eaLnBrk="1" hangingPunct="1">
                <a:buClr>
                  <a:srgbClr val="FF0000"/>
                </a:buClr>
                <a:buFont typeface="Arial" panose="020B0604020202020204" pitchFamily="34" charset="0"/>
                <a:buNone/>
              </a:pPr>
              <a:r>
                <a:rPr lang="en-US" altLang="en-US" sz="900">
                  <a:solidFill>
                    <a:schemeClr val="accent2"/>
                  </a:solidFill>
                  <a:latin typeface="Scotia" panose="020B0503020203020204" pitchFamily="34" charset="0"/>
                  <a:ea typeface="Scotia" panose="020B0503020203020204" pitchFamily="34" charset="0"/>
                  <a:cs typeface="Segoe UI" pitchFamily="34" charset="0"/>
                </a:rPr>
                <a:t>-27%</a:t>
              </a:r>
              <a:endParaRPr lang="en-CA" altLang="en-US" sz="900">
                <a:solidFill>
                  <a:schemeClr val="accent2"/>
                </a:solidFill>
                <a:latin typeface="Scotia" panose="020B0503020203020204" pitchFamily="34" charset="0"/>
                <a:ea typeface="Scotia" panose="020B0503020203020204" pitchFamily="34" charset="0"/>
                <a:cs typeface="Segoe UI" pitchFamily="34" charset="0"/>
              </a:endParaRPr>
            </a:p>
          </p:txBody>
        </p:sp>
        <p:sp>
          <p:nvSpPr>
            <p:cNvPr id="84" name="Content Placeholder 2">
              <a:extLst>
                <a:ext uri="{FF2B5EF4-FFF2-40B4-BE49-F238E27FC236}">
                  <a16:creationId xmlns:a16="http://schemas.microsoft.com/office/drawing/2014/main" id="{5DE7983F-6901-400F-90F9-E72EF6362357}"/>
                </a:ext>
              </a:extLst>
            </p:cNvPr>
            <p:cNvSpPr txBox="1"/>
            <p:nvPr/>
          </p:nvSpPr>
          <p:spPr bwMode="auto">
            <a:xfrm>
              <a:off x="3214688" y="2790849"/>
              <a:ext cx="470412" cy="145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eaLnBrk="0" hangingPunct="0">
                <a:spcBef>
                  <a:spcPct val="20000"/>
                </a:spcBef>
                <a:buFont typeface="Georgia" pitchFamily="18" charset="0"/>
                <a:buChar char="&lt;"/>
                <a:defRPr sz="1600">
                  <a:solidFill>
                    <a:schemeClr val="tx1"/>
                  </a:solidFill>
                  <a:latin typeface="Segoe UI" pitchFamily="34" charset="0"/>
                </a:defRPr>
              </a:lvl1pPr>
              <a:lvl2pPr marL="742950" indent="-285750" eaLnBrk="0" hangingPunct="0">
                <a:spcBef>
                  <a:spcPct val="20000"/>
                </a:spcBef>
                <a:buFont typeface="Georgia" pitchFamily="18" charset="0"/>
                <a:buChar char="&lt;"/>
                <a:defRPr sz="1600">
                  <a:solidFill>
                    <a:schemeClr val="tx1"/>
                  </a:solidFill>
                  <a:latin typeface="Segoe UI" pitchFamily="34" charset="0"/>
                </a:defRPr>
              </a:lvl2pPr>
              <a:lvl3pPr marL="1143000" indent="-228600" eaLnBrk="0" hangingPunct="0">
                <a:spcBef>
                  <a:spcPct val="20000"/>
                </a:spcBef>
                <a:buFont typeface="Georgia" pitchFamily="18" charset="0"/>
                <a:buChar char="&lt;"/>
                <a:defRPr sz="1600">
                  <a:solidFill>
                    <a:schemeClr val="tx1"/>
                  </a:solidFill>
                  <a:latin typeface="Segoe UI" pitchFamily="34" charset="0"/>
                </a:defRPr>
              </a:lvl3pPr>
              <a:lvl4pPr marL="1600200" indent="-228600" eaLnBrk="0" hangingPunct="0">
                <a:spcBef>
                  <a:spcPct val="20000"/>
                </a:spcBef>
                <a:buFont typeface="Georgia" pitchFamily="18" charset="0"/>
                <a:buChar char="&lt;"/>
                <a:defRPr sz="1600">
                  <a:solidFill>
                    <a:schemeClr val="tx1"/>
                  </a:solidFill>
                  <a:latin typeface="Segoe UI" pitchFamily="34" charset="0"/>
                </a:defRPr>
              </a:lvl4pPr>
              <a:lvl5pPr marL="2057400" indent="-228600" eaLnBrk="0" hangingPunct="0">
                <a:spcBef>
                  <a:spcPct val="20000"/>
                </a:spcBef>
                <a:buFont typeface="Georgia" pitchFamily="18" charset="0"/>
                <a:buChar char="&lt;"/>
                <a:defRPr sz="1600">
                  <a:solidFill>
                    <a:schemeClr val="tx1"/>
                  </a:solidFill>
                  <a:latin typeface="Segoe UI" pitchFamily="34" charset="0"/>
                </a:defRPr>
              </a:lvl5pPr>
              <a:lvl6pPr marL="25146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6pPr>
              <a:lvl7pPr marL="29718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7pPr>
              <a:lvl8pPr marL="34290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8pPr>
              <a:lvl9pPr marL="38862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9pPr>
            </a:lstStyle>
            <a:p>
              <a:pPr algn="r" eaLnBrk="1" hangingPunct="1">
                <a:buClr>
                  <a:srgbClr val="FF0000"/>
                </a:buClr>
                <a:buFont typeface="Arial" panose="020B0604020202020204" pitchFamily="34" charset="0"/>
                <a:buNone/>
              </a:pPr>
              <a:r>
                <a:rPr lang="en-US" altLang="en-US" sz="900">
                  <a:solidFill>
                    <a:schemeClr val="accent2"/>
                  </a:solidFill>
                  <a:latin typeface="Scotia" panose="020B0503020203020204" pitchFamily="34" charset="0"/>
                  <a:ea typeface="Scotia" panose="020B0503020203020204" pitchFamily="34" charset="0"/>
                  <a:cs typeface="Segoe UI" pitchFamily="34" charset="0"/>
                </a:rPr>
                <a:t>-43%</a:t>
              </a:r>
              <a:endParaRPr lang="en-CA" altLang="en-US" sz="900">
                <a:solidFill>
                  <a:schemeClr val="accent2"/>
                </a:solidFill>
                <a:latin typeface="Scotia" panose="020B0503020203020204" pitchFamily="34" charset="0"/>
                <a:ea typeface="Scotia" panose="020B0503020203020204" pitchFamily="34" charset="0"/>
                <a:cs typeface="Segoe UI" pitchFamily="34" charset="0"/>
              </a:endParaRPr>
            </a:p>
          </p:txBody>
        </p:sp>
        <p:sp>
          <p:nvSpPr>
            <p:cNvPr id="85" name="Content Placeholder 2">
              <a:extLst>
                <a:ext uri="{FF2B5EF4-FFF2-40B4-BE49-F238E27FC236}">
                  <a16:creationId xmlns:a16="http://schemas.microsoft.com/office/drawing/2014/main" id="{C4D156AA-E7DC-4F59-B93A-F1ECEF7912C4}"/>
                </a:ext>
              </a:extLst>
            </p:cNvPr>
            <p:cNvSpPr txBox="1"/>
            <p:nvPr/>
          </p:nvSpPr>
          <p:spPr bwMode="auto">
            <a:xfrm>
              <a:off x="3214688" y="3052014"/>
              <a:ext cx="470412" cy="1438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eaLnBrk="0" hangingPunct="0">
                <a:spcBef>
                  <a:spcPct val="20000"/>
                </a:spcBef>
                <a:buFont typeface="Georgia" pitchFamily="18" charset="0"/>
                <a:buChar char="&lt;"/>
                <a:defRPr sz="1600">
                  <a:solidFill>
                    <a:schemeClr val="tx1"/>
                  </a:solidFill>
                  <a:latin typeface="Segoe UI" pitchFamily="34" charset="0"/>
                </a:defRPr>
              </a:lvl1pPr>
              <a:lvl2pPr marL="742950" indent="-285750" eaLnBrk="0" hangingPunct="0">
                <a:spcBef>
                  <a:spcPct val="20000"/>
                </a:spcBef>
                <a:buFont typeface="Georgia" pitchFamily="18" charset="0"/>
                <a:buChar char="&lt;"/>
                <a:defRPr sz="1600">
                  <a:solidFill>
                    <a:schemeClr val="tx1"/>
                  </a:solidFill>
                  <a:latin typeface="Segoe UI" pitchFamily="34" charset="0"/>
                </a:defRPr>
              </a:lvl2pPr>
              <a:lvl3pPr marL="1143000" indent="-228600" eaLnBrk="0" hangingPunct="0">
                <a:spcBef>
                  <a:spcPct val="20000"/>
                </a:spcBef>
                <a:buFont typeface="Georgia" pitchFamily="18" charset="0"/>
                <a:buChar char="&lt;"/>
                <a:defRPr sz="1600">
                  <a:solidFill>
                    <a:schemeClr val="tx1"/>
                  </a:solidFill>
                  <a:latin typeface="Segoe UI" pitchFamily="34" charset="0"/>
                </a:defRPr>
              </a:lvl3pPr>
              <a:lvl4pPr marL="1600200" indent="-228600" eaLnBrk="0" hangingPunct="0">
                <a:spcBef>
                  <a:spcPct val="20000"/>
                </a:spcBef>
                <a:buFont typeface="Georgia" pitchFamily="18" charset="0"/>
                <a:buChar char="&lt;"/>
                <a:defRPr sz="1600">
                  <a:solidFill>
                    <a:schemeClr val="tx1"/>
                  </a:solidFill>
                  <a:latin typeface="Segoe UI" pitchFamily="34" charset="0"/>
                </a:defRPr>
              </a:lvl4pPr>
              <a:lvl5pPr marL="2057400" indent="-228600" eaLnBrk="0" hangingPunct="0">
                <a:spcBef>
                  <a:spcPct val="20000"/>
                </a:spcBef>
                <a:buFont typeface="Georgia" pitchFamily="18" charset="0"/>
                <a:buChar char="&lt;"/>
                <a:defRPr sz="1600">
                  <a:solidFill>
                    <a:schemeClr val="tx1"/>
                  </a:solidFill>
                  <a:latin typeface="Segoe UI" pitchFamily="34" charset="0"/>
                </a:defRPr>
              </a:lvl5pPr>
              <a:lvl6pPr marL="25146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6pPr>
              <a:lvl7pPr marL="29718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7pPr>
              <a:lvl8pPr marL="34290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8pPr>
              <a:lvl9pPr marL="38862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9pPr>
            </a:lstStyle>
            <a:p>
              <a:pPr algn="r" eaLnBrk="1" hangingPunct="1">
                <a:buClr>
                  <a:srgbClr val="FF0000"/>
                </a:buClr>
                <a:buFont typeface="Arial" panose="020B0604020202020204" pitchFamily="34" charset="0"/>
                <a:buNone/>
              </a:pPr>
              <a:r>
                <a:rPr lang="en-US" altLang="en-US" sz="900">
                  <a:solidFill>
                    <a:schemeClr val="accent2"/>
                  </a:solidFill>
                  <a:latin typeface="Scotia" panose="020B0503020203020204" pitchFamily="34" charset="0"/>
                  <a:ea typeface="Scotia" panose="020B0503020203020204" pitchFamily="34" charset="0"/>
                  <a:cs typeface="Segoe UI" pitchFamily="34" charset="0"/>
                </a:rPr>
                <a:t>-43%</a:t>
              </a:r>
              <a:endParaRPr lang="en-CA" altLang="en-US" sz="900">
                <a:solidFill>
                  <a:schemeClr val="accent2"/>
                </a:solidFill>
                <a:latin typeface="Scotia" panose="020B0503020203020204" pitchFamily="34" charset="0"/>
                <a:ea typeface="Scotia" panose="020B0503020203020204" pitchFamily="34" charset="0"/>
                <a:cs typeface="Segoe UI" pitchFamily="34" charset="0"/>
              </a:endParaRPr>
            </a:p>
          </p:txBody>
        </p:sp>
        <p:sp>
          <p:nvSpPr>
            <p:cNvPr id="86" name="Content Placeholder 2">
              <a:extLst>
                <a:ext uri="{FF2B5EF4-FFF2-40B4-BE49-F238E27FC236}">
                  <a16:creationId xmlns:a16="http://schemas.microsoft.com/office/drawing/2014/main" id="{D730FFE3-2CB5-477A-86A3-2BFB72122606}"/>
                </a:ext>
              </a:extLst>
            </p:cNvPr>
            <p:cNvSpPr txBox="1"/>
            <p:nvPr/>
          </p:nvSpPr>
          <p:spPr bwMode="auto">
            <a:xfrm>
              <a:off x="3822493" y="3582352"/>
              <a:ext cx="470412" cy="145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eaLnBrk="0" hangingPunct="0">
                <a:spcBef>
                  <a:spcPct val="20000"/>
                </a:spcBef>
                <a:buFont typeface="Georgia" pitchFamily="18" charset="0"/>
                <a:buChar char="&lt;"/>
                <a:defRPr sz="1600">
                  <a:solidFill>
                    <a:schemeClr val="tx1"/>
                  </a:solidFill>
                  <a:latin typeface="Segoe UI" pitchFamily="34" charset="0"/>
                </a:defRPr>
              </a:lvl1pPr>
              <a:lvl2pPr marL="742950" indent="-285750" eaLnBrk="0" hangingPunct="0">
                <a:spcBef>
                  <a:spcPct val="20000"/>
                </a:spcBef>
                <a:buFont typeface="Georgia" pitchFamily="18" charset="0"/>
                <a:buChar char="&lt;"/>
                <a:defRPr sz="1600">
                  <a:solidFill>
                    <a:schemeClr val="tx1"/>
                  </a:solidFill>
                  <a:latin typeface="Segoe UI" pitchFamily="34" charset="0"/>
                </a:defRPr>
              </a:lvl2pPr>
              <a:lvl3pPr marL="1143000" indent="-228600" eaLnBrk="0" hangingPunct="0">
                <a:spcBef>
                  <a:spcPct val="20000"/>
                </a:spcBef>
                <a:buFont typeface="Georgia" pitchFamily="18" charset="0"/>
                <a:buChar char="&lt;"/>
                <a:defRPr sz="1600">
                  <a:solidFill>
                    <a:schemeClr val="tx1"/>
                  </a:solidFill>
                  <a:latin typeface="Segoe UI" pitchFamily="34" charset="0"/>
                </a:defRPr>
              </a:lvl3pPr>
              <a:lvl4pPr marL="1600200" indent="-228600" eaLnBrk="0" hangingPunct="0">
                <a:spcBef>
                  <a:spcPct val="20000"/>
                </a:spcBef>
                <a:buFont typeface="Georgia" pitchFamily="18" charset="0"/>
                <a:buChar char="&lt;"/>
                <a:defRPr sz="1600">
                  <a:solidFill>
                    <a:schemeClr val="tx1"/>
                  </a:solidFill>
                  <a:latin typeface="Segoe UI" pitchFamily="34" charset="0"/>
                </a:defRPr>
              </a:lvl4pPr>
              <a:lvl5pPr marL="2057400" indent="-228600" eaLnBrk="0" hangingPunct="0">
                <a:spcBef>
                  <a:spcPct val="20000"/>
                </a:spcBef>
                <a:buFont typeface="Georgia" pitchFamily="18" charset="0"/>
                <a:buChar char="&lt;"/>
                <a:defRPr sz="1600">
                  <a:solidFill>
                    <a:schemeClr val="tx1"/>
                  </a:solidFill>
                  <a:latin typeface="Segoe UI" pitchFamily="34" charset="0"/>
                </a:defRPr>
              </a:lvl5pPr>
              <a:lvl6pPr marL="25146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6pPr>
              <a:lvl7pPr marL="29718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7pPr>
              <a:lvl8pPr marL="34290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8pPr>
              <a:lvl9pPr marL="38862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9pPr>
            </a:lstStyle>
            <a:p>
              <a:pPr algn="r" eaLnBrk="1" hangingPunct="1">
                <a:buClr>
                  <a:srgbClr val="FF0000"/>
                </a:buClr>
                <a:buFont typeface="Arial" panose="020B0604020202020204" pitchFamily="34" charset="0"/>
                <a:buNone/>
              </a:pPr>
              <a:r>
                <a:rPr lang="en-US" altLang="en-US" sz="900">
                  <a:solidFill>
                    <a:schemeClr val="accent2"/>
                  </a:solidFill>
                  <a:latin typeface="Scotia" panose="020B0503020203020204" pitchFamily="34" charset="0"/>
                  <a:ea typeface="Scotia" panose="020B0503020203020204" pitchFamily="34" charset="0"/>
                  <a:cs typeface="Segoe UI" pitchFamily="34" charset="0"/>
                </a:rPr>
                <a:t>-17%</a:t>
              </a:r>
              <a:endParaRPr lang="en-CA" altLang="en-US" sz="900">
                <a:solidFill>
                  <a:schemeClr val="accent2"/>
                </a:solidFill>
                <a:latin typeface="Scotia" panose="020B0503020203020204" pitchFamily="34" charset="0"/>
                <a:ea typeface="Scotia" panose="020B0503020203020204" pitchFamily="34" charset="0"/>
                <a:cs typeface="Segoe UI" pitchFamily="34" charset="0"/>
              </a:endParaRPr>
            </a:p>
          </p:txBody>
        </p:sp>
        <p:sp>
          <p:nvSpPr>
            <p:cNvPr id="87" name="Content Placeholder 2">
              <a:extLst>
                <a:ext uri="{FF2B5EF4-FFF2-40B4-BE49-F238E27FC236}">
                  <a16:creationId xmlns:a16="http://schemas.microsoft.com/office/drawing/2014/main" id="{67D751F3-6A6E-471D-81F6-99955F6AC457}"/>
                </a:ext>
              </a:extLst>
            </p:cNvPr>
            <p:cNvSpPr txBox="1"/>
            <p:nvPr/>
          </p:nvSpPr>
          <p:spPr>
            <a:xfrm>
              <a:off x="3257550" y="3197256"/>
              <a:ext cx="1601020" cy="383042"/>
            </a:xfrm>
            <a:prstGeom prst="rect">
              <a:avLst/>
            </a:prstGeom>
          </p:spPr>
          <p:txBody>
            <a:bodyPr lIns="68580" tIns="34290" rIns="68580" bIns="34290" anchor="ctr"/>
            <a:lstStyle>
              <a:lvl1pPr marL="342900" indent="-342900" algn="l" defTabSz="914400" rtl="0" eaLnBrk="1" latinLnBrk="0" hangingPunct="1">
                <a:spcBef>
                  <a:spcPct val="20000"/>
                </a:spcBef>
                <a:buClr>
                  <a:srgbClr val="FF0000"/>
                </a:buClr>
                <a:buFont typeface="Arial" panose="020B0604020202020204" pitchFamily="34" charset="0"/>
                <a:buChar char="•"/>
                <a:defRPr sz="3200" kern="1200" baseline="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spcBef>
                  <a:spcPct val="20000"/>
                </a:spcBef>
                <a:buClr>
                  <a:srgbClr val="FF0000"/>
                </a:buClr>
                <a:buFont typeface="Arial" panose="020B0604020202020204" pitchFamily="34" charset="0"/>
                <a:buChar char="–"/>
                <a:defRPr sz="2800" kern="1200" baseline="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spcBef>
                  <a:spcPct val="20000"/>
                </a:spcBef>
                <a:buClr>
                  <a:srgbClr val="FF0000"/>
                </a:buClr>
                <a:buFont typeface="Arial" panose="020B0604020202020204" pitchFamily="34" charset="0"/>
                <a:buChar char="•"/>
                <a:defRPr sz="2400" kern="1200" baseline="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buNone/>
                <a:defRPr/>
              </a:pPr>
              <a:r>
                <a:rPr lang="en-US" sz="1200" b="1" dirty="0">
                  <a:solidFill>
                    <a:srgbClr val="000000"/>
                  </a:solidFill>
                  <a:latin typeface="Scotia" panose="020B0503020203020204" pitchFamily="34" charset="0"/>
                  <a:ea typeface="Scotia" panose="020B0503020203020204" pitchFamily="34" charset="0"/>
                </a:rPr>
                <a:t>Recent Down Market</a:t>
              </a:r>
              <a:endParaRPr lang="en-CA" sz="1200" b="1" baseline="30000" dirty="0">
                <a:solidFill>
                  <a:srgbClr val="000000"/>
                </a:solidFill>
                <a:latin typeface="Scotia" panose="020B0503020203020204" pitchFamily="34" charset="0"/>
                <a:ea typeface="Scotia" panose="020B0503020203020204" pitchFamily="34" charset="0"/>
              </a:endParaRPr>
            </a:p>
          </p:txBody>
        </p:sp>
        <p:sp>
          <p:nvSpPr>
            <p:cNvPr id="88" name="Rectangle 87">
              <a:extLst>
                <a:ext uri="{FF2B5EF4-FFF2-40B4-BE49-F238E27FC236}">
                  <a16:creationId xmlns:a16="http://schemas.microsoft.com/office/drawing/2014/main" id="{0B7729F6-EB87-4701-BE6E-A70A83910D4F}"/>
                </a:ext>
              </a:extLst>
            </p:cNvPr>
            <p:cNvSpPr/>
            <p:nvPr/>
          </p:nvSpPr>
          <p:spPr>
            <a:xfrm>
              <a:off x="4320678" y="3812813"/>
              <a:ext cx="456831" cy="24216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en-CA" sz="900">
                <a:latin typeface="Scotia" panose="020B0503020203020204" pitchFamily="34" charset="0"/>
                <a:ea typeface="Scotia" panose="020B0503020203020204" pitchFamily="34" charset="0"/>
              </a:endParaRPr>
            </a:p>
          </p:txBody>
        </p:sp>
        <p:sp>
          <p:nvSpPr>
            <p:cNvPr id="89" name="Rectangle 88">
              <a:extLst>
                <a:ext uri="{FF2B5EF4-FFF2-40B4-BE49-F238E27FC236}">
                  <a16:creationId xmlns:a16="http://schemas.microsoft.com/office/drawing/2014/main" id="{568DAE7A-EA5B-4CC7-B27D-A4D70EE152EC}"/>
                </a:ext>
              </a:extLst>
            </p:cNvPr>
            <p:cNvSpPr/>
            <p:nvPr/>
          </p:nvSpPr>
          <p:spPr>
            <a:xfrm>
              <a:off x="4698366" y="3812813"/>
              <a:ext cx="559078" cy="242161"/>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anchor="ctr"/>
            <a:lstStyle/>
            <a:p>
              <a:pPr algn="ctr" fontAlgn="auto">
                <a:spcBef>
                  <a:spcPct val="0"/>
                </a:spcBef>
                <a:spcAft>
                  <a:spcPct val="0"/>
                </a:spcAft>
                <a:defRPr/>
              </a:pPr>
              <a:endParaRPr lang="en-CA" sz="900">
                <a:latin typeface="Scotia" panose="020B0503020203020204" pitchFamily="34" charset="0"/>
                <a:ea typeface="Scotia" panose="020B0503020203020204" pitchFamily="34" charset="0"/>
              </a:endParaRPr>
            </a:p>
          </p:txBody>
        </p:sp>
        <p:sp>
          <p:nvSpPr>
            <p:cNvPr id="90" name="Content Placeholder 2">
              <a:extLst>
                <a:ext uri="{FF2B5EF4-FFF2-40B4-BE49-F238E27FC236}">
                  <a16:creationId xmlns:a16="http://schemas.microsoft.com/office/drawing/2014/main" id="{CF0E1EDE-ED5F-4E76-992F-CD4BFF4E43A9}"/>
                </a:ext>
              </a:extLst>
            </p:cNvPr>
            <p:cNvSpPr txBox="1"/>
            <p:nvPr/>
          </p:nvSpPr>
          <p:spPr bwMode="auto">
            <a:xfrm>
              <a:off x="4857751" y="3859416"/>
              <a:ext cx="399272" cy="145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eaLnBrk="0" hangingPunct="0">
                <a:spcBef>
                  <a:spcPct val="20000"/>
                </a:spcBef>
                <a:buFont typeface="Georgia" pitchFamily="18" charset="0"/>
                <a:buChar char="&lt;"/>
                <a:defRPr sz="1600">
                  <a:solidFill>
                    <a:schemeClr val="tx1"/>
                  </a:solidFill>
                  <a:latin typeface="Segoe UI" pitchFamily="34" charset="0"/>
                </a:defRPr>
              </a:lvl1pPr>
              <a:lvl2pPr marL="742950" indent="-285750" eaLnBrk="0" hangingPunct="0">
                <a:spcBef>
                  <a:spcPct val="20000"/>
                </a:spcBef>
                <a:buFont typeface="Georgia" pitchFamily="18" charset="0"/>
                <a:buChar char="&lt;"/>
                <a:defRPr sz="1600">
                  <a:solidFill>
                    <a:schemeClr val="tx1"/>
                  </a:solidFill>
                  <a:latin typeface="Segoe UI" pitchFamily="34" charset="0"/>
                </a:defRPr>
              </a:lvl2pPr>
              <a:lvl3pPr marL="1143000" indent="-228600" eaLnBrk="0" hangingPunct="0">
                <a:spcBef>
                  <a:spcPct val="20000"/>
                </a:spcBef>
                <a:buFont typeface="Georgia" pitchFamily="18" charset="0"/>
                <a:buChar char="&lt;"/>
                <a:defRPr sz="1600">
                  <a:solidFill>
                    <a:schemeClr val="tx1"/>
                  </a:solidFill>
                  <a:latin typeface="Segoe UI" pitchFamily="34" charset="0"/>
                </a:defRPr>
              </a:lvl3pPr>
              <a:lvl4pPr marL="1600200" indent="-228600" eaLnBrk="0" hangingPunct="0">
                <a:spcBef>
                  <a:spcPct val="20000"/>
                </a:spcBef>
                <a:buFont typeface="Georgia" pitchFamily="18" charset="0"/>
                <a:buChar char="&lt;"/>
                <a:defRPr sz="1600">
                  <a:solidFill>
                    <a:schemeClr val="tx1"/>
                  </a:solidFill>
                  <a:latin typeface="Segoe UI" pitchFamily="34" charset="0"/>
                </a:defRPr>
              </a:lvl4pPr>
              <a:lvl5pPr marL="2057400" indent="-228600" eaLnBrk="0" hangingPunct="0">
                <a:spcBef>
                  <a:spcPct val="20000"/>
                </a:spcBef>
                <a:buFont typeface="Georgia" pitchFamily="18" charset="0"/>
                <a:buChar char="&lt;"/>
                <a:defRPr sz="1600">
                  <a:solidFill>
                    <a:schemeClr val="tx1"/>
                  </a:solidFill>
                  <a:latin typeface="Segoe UI" pitchFamily="34" charset="0"/>
                </a:defRPr>
              </a:lvl5pPr>
              <a:lvl6pPr marL="25146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6pPr>
              <a:lvl7pPr marL="29718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7pPr>
              <a:lvl8pPr marL="34290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8pPr>
              <a:lvl9pPr marL="38862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9pPr>
            </a:lstStyle>
            <a:p>
              <a:pPr algn="r" eaLnBrk="1" hangingPunct="1">
                <a:buClr>
                  <a:srgbClr val="FF0000"/>
                </a:buClr>
                <a:buFont typeface="Arial" panose="020B0604020202020204" pitchFamily="34" charset="0"/>
                <a:buNone/>
              </a:pPr>
              <a:r>
                <a:rPr lang="en-US" altLang="en-US" sz="900">
                  <a:solidFill>
                    <a:schemeClr val="bg1"/>
                  </a:solidFill>
                  <a:latin typeface="Scotia" panose="020B0503020203020204" pitchFamily="34" charset="0"/>
                  <a:ea typeface="Scotia" panose="020B0503020203020204" pitchFamily="34" charset="0"/>
                </a:rPr>
                <a:t>24%</a:t>
              </a:r>
              <a:endParaRPr lang="en-CA" altLang="en-US" sz="900">
                <a:solidFill>
                  <a:schemeClr val="bg1"/>
                </a:solidFill>
                <a:latin typeface="Scotia" panose="020B0503020203020204" pitchFamily="34" charset="0"/>
                <a:ea typeface="Scotia" panose="020B0503020203020204" pitchFamily="34" charset="0"/>
              </a:endParaRPr>
            </a:p>
          </p:txBody>
        </p:sp>
        <p:sp>
          <p:nvSpPr>
            <p:cNvPr id="91" name="Content Placeholder 2">
              <a:extLst>
                <a:ext uri="{FF2B5EF4-FFF2-40B4-BE49-F238E27FC236}">
                  <a16:creationId xmlns:a16="http://schemas.microsoft.com/office/drawing/2014/main" id="{7042420D-0D35-493E-BF24-E541B546BCE1}"/>
                </a:ext>
              </a:extLst>
            </p:cNvPr>
            <p:cNvSpPr txBox="1"/>
            <p:nvPr/>
          </p:nvSpPr>
          <p:spPr bwMode="auto">
            <a:xfrm>
              <a:off x="3888629" y="3859416"/>
              <a:ext cx="470412" cy="1452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80" tIns="34290" rIns="68580" bIns="34290" anchor="ctr"/>
            <a:lstStyle>
              <a:lvl1pPr eaLnBrk="0" hangingPunct="0">
                <a:spcBef>
                  <a:spcPct val="20000"/>
                </a:spcBef>
                <a:buFont typeface="Georgia" pitchFamily="18" charset="0"/>
                <a:buChar char="&lt;"/>
                <a:defRPr sz="1600">
                  <a:solidFill>
                    <a:schemeClr val="tx1"/>
                  </a:solidFill>
                  <a:latin typeface="Segoe UI" pitchFamily="34" charset="0"/>
                </a:defRPr>
              </a:lvl1pPr>
              <a:lvl2pPr marL="742950" indent="-285750" eaLnBrk="0" hangingPunct="0">
                <a:spcBef>
                  <a:spcPct val="20000"/>
                </a:spcBef>
                <a:buFont typeface="Georgia" pitchFamily="18" charset="0"/>
                <a:buChar char="&lt;"/>
                <a:defRPr sz="1600">
                  <a:solidFill>
                    <a:schemeClr val="tx1"/>
                  </a:solidFill>
                  <a:latin typeface="Segoe UI" pitchFamily="34" charset="0"/>
                </a:defRPr>
              </a:lvl2pPr>
              <a:lvl3pPr marL="1143000" indent="-228600" eaLnBrk="0" hangingPunct="0">
                <a:spcBef>
                  <a:spcPct val="20000"/>
                </a:spcBef>
                <a:buFont typeface="Georgia" pitchFamily="18" charset="0"/>
                <a:buChar char="&lt;"/>
                <a:defRPr sz="1600">
                  <a:solidFill>
                    <a:schemeClr val="tx1"/>
                  </a:solidFill>
                  <a:latin typeface="Segoe UI" pitchFamily="34" charset="0"/>
                </a:defRPr>
              </a:lvl3pPr>
              <a:lvl4pPr marL="1600200" indent="-228600" eaLnBrk="0" hangingPunct="0">
                <a:spcBef>
                  <a:spcPct val="20000"/>
                </a:spcBef>
                <a:buFont typeface="Georgia" pitchFamily="18" charset="0"/>
                <a:buChar char="&lt;"/>
                <a:defRPr sz="1600">
                  <a:solidFill>
                    <a:schemeClr val="tx1"/>
                  </a:solidFill>
                  <a:latin typeface="Segoe UI" pitchFamily="34" charset="0"/>
                </a:defRPr>
              </a:lvl4pPr>
              <a:lvl5pPr marL="2057400" indent="-228600" eaLnBrk="0" hangingPunct="0">
                <a:spcBef>
                  <a:spcPct val="20000"/>
                </a:spcBef>
                <a:buFont typeface="Georgia" pitchFamily="18" charset="0"/>
                <a:buChar char="&lt;"/>
                <a:defRPr sz="1600">
                  <a:solidFill>
                    <a:schemeClr val="tx1"/>
                  </a:solidFill>
                  <a:latin typeface="Segoe UI" pitchFamily="34" charset="0"/>
                </a:defRPr>
              </a:lvl5pPr>
              <a:lvl6pPr marL="25146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6pPr>
              <a:lvl7pPr marL="29718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7pPr>
              <a:lvl8pPr marL="34290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8pPr>
              <a:lvl9pPr marL="38862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9pPr>
            </a:lstStyle>
            <a:p>
              <a:pPr algn="r" eaLnBrk="1" hangingPunct="1">
                <a:buClr>
                  <a:srgbClr val="FF0000"/>
                </a:buClr>
                <a:buFont typeface="Arial" panose="020B0604020202020204" pitchFamily="34" charset="0"/>
                <a:buNone/>
              </a:pPr>
              <a:r>
                <a:rPr lang="en-US" altLang="en-US" sz="900">
                  <a:solidFill>
                    <a:schemeClr val="accent2"/>
                  </a:solidFill>
                  <a:latin typeface="Scotia" panose="020B0503020203020204" pitchFamily="34" charset="0"/>
                  <a:ea typeface="Scotia" panose="020B0503020203020204" pitchFamily="34" charset="0"/>
                  <a:cs typeface="Segoe UI" pitchFamily="34" charset="0"/>
                </a:rPr>
                <a:t>-14%</a:t>
              </a:r>
              <a:endParaRPr lang="en-CA" altLang="en-US" sz="900">
                <a:solidFill>
                  <a:schemeClr val="accent2"/>
                </a:solidFill>
                <a:latin typeface="Scotia" panose="020B0503020203020204" pitchFamily="34" charset="0"/>
                <a:ea typeface="Scotia" panose="020B0503020203020204" pitchFamily="34" charset="0"/>
                <a:cs typeface="Segoe UI" pitchFamily="34" charset="0"/>
              </a:endParaRPr>
            </a:p>
          </p:txBody>
        </p:sp>
        <p:sp>
          <p:nvSpPr>
            <p:cNvPr id="92" name="Content Placeholder 2">
              <a:extLst>
                <a:ext uri="{FF2B5EF4-FFF2-40B4-BE49-F238E27FC236}">
                  <a16:creationId xmlns:a16="http://schemas.microsoft.com/office/drawing/2014/main" id="{20A3C801-2908-4AB2-8645-C65B1D3C2B6E}"/>
                </a:ext>
              </a:extLst>
            </p:cNvPr>
            <p:cNvSpPr txBox="1"/>
            <p:nvPr/>
          </p:nvSpPr>
          <p:spPr bwMode="auto">
            <a:xfrm>
              <a:off x="4231390" y="3860115"/>
              <a:ext cx="469502" cy="143851"/>
            </a:xfrm>
            <a:prstGeom prst="rect">
              <a:avLst/>
            </a:prstGeom>
          </p:spPr>
          <p:txBody>
            <a:bodyPr lIns="68580" tIns="34290" rIns="68580" bIns="34290" anchor="ctr"/>
            <a:lstStyle>
              <a:lvl1pPr marL="342900" indent="-342900" algn="l" defTabSz="914400" rtl="0" eaLnBrk="1" latinLnBrk="0" hangingPunct="1">
                <a:spcBef>
                  <a:spcPct val="20000"/>
                </a:spcBef>
                <a:buClr>
                  <a:srgbClr val="FF0000"/>
                </a:buClr>
                <a:buFont typeface="Arial" panose="020B0604020202020204" pitchFamily="34" charset="0"/>
                <a:buChar char="•"/>
                <a:defRPr sz="3200" kern="1200" baseline="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spcBef>
                  <a:spcPct val="20000"/>
                </a:spcBef>
                <a:buClr>
                  <a:srgbClr val="FF0000"/>
                </a:buClr>
                <a:buFont typeface="Arial" panose="020B0604020202020204" pitchFamily="34" charset="0"/>
                <a:buChar char="–"/>
                <a:defRPr sz="2800" kern="1200" baseline="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spcBef>
                  <a:spcPct val="20000"/>
                </a:spcBef>
                <a:buClr>
                  <a:srgbClr val="FF0000"/>
                </a:buClr>
                <a:buFont typeface="Arial" panose="020B0604020202020204" pitchFamily="34" charset="0"/>
                <a:buChar char="•"/>
                <a:defRPr sz="2400" kern="1200" baseline="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fontAlgn="auto">
                <a:buNone/>
                <a:defRPr/>
              </a:pPr>
              <a:r>
                <a:rPr lang="en-US" sz="600" spc="-38">
                  <a:solidFill>
                    <a:schemeClr val="bg1"/>
                  </a:solidFill>
                  <a:latin typeface="Scotia" panose="020B0503020203020204" pitchFamily="34" charset="0"/>
                  <a:ea typeface="Scotia" panose="020B0503020203020204" pitchFamily="34" charset="0"/>
                </a:rPr>
                <a:t>Apr/15-Jan/16</a:t>
              </a:r>
              <a:endParaRPr lang="en-CA" sz="600" spc="-38">
                <a:solidFill>
                  <a:schemeClr val="bg1"/>
                </a:solidFill>
                <a:latin typeface="Scotia" panose="020B0503020203020204" pitchFamily="34" charset="0"/>
                <a:ea typeface="Scotia" panose="020B0503020203020204" pitchFamily="34" charset="0"/>
              </a:endParaRPr>
            </a:p>
          </p:txBody>
        </p:sp>
        <p:cxnSp>
          <p:nvCxnSpPr>
            <p:cNvPr id="93" name="Straight Connector 92">
              <a:extLst>
                <a:ext uri="{FF2B5EF4-FFF2-40B4-BE49-F238E27FC236}">
                  <a16:creationId xmlns:a16="http://schemas.microsoft.com/office/drawing/2014/main" id="{4D954FF0-321F-4F7C-8E4D-AE914AB0C90F}"/>
                </a:ext>
              </a:extLst>
            </p:cNvPr>
            <p:cNvCxnSpPr/>
            <p:nvPr/>
          </p:nvCxnSpPr>
          <p:spPr>
            <a:xfrm flipH="1">
              <a:off x="4695986" y="1125639"/>
              <a:ext cx="0" cy="2173147"/>
            </a:xfrm>
            <a:prstGeom prst="line">
              <a:avLst/>
            </a:prstGeom>
            <a:ln w="22225">
              <a:solidFill>
                <a:schemeClr val="tx1"/>
              </a:solidFill>
              <a:prstDash val="solid"/>
            </a:ln>
          </p:spPr>
          <p:style>
            <a:lnRef idx="1">
              <a:schemeClr val="accent1"/>
            </a:lnRef>
            <a:fillRef idx="0">
              <a:schemeClr val="accent1"/>
            </a:fillRef>
            <a:effectRef idx="0">
              <a:schemeClr val="accent1"/>
            </a:effectRef>
            <a:fontRef idx="minor">
              <a:schemeClr val="tx1"/>
            </a:fontRef>
          </p:style>
        </p:cxnSp>
        <p:sp>
          <p:nvSpPr>
            <p:cNvPr id="94" name="Content Placeholder 2">
              <a:extLst>
                <a:ext uri="{FF2B5EF4-FFF2-40B4-BE49-F238E27FC236}">
                  <a16:creationId xmlns:a16="http://schemas.microsoft.com/office/drawing/2014/main" id="{C285646A-7BCA-438F-A71F-53AD06488293}"/>
                </a:ext>
              </a:extLst>
            </p:cNvPr>
            <p:cNvSpPr txBox="1"/>
            <p:nvPr/>
          </p:nvSpPr>
          <p:spPr>
            <a:xfrm>
              <a:off x="5208813" y="3859416"/>
              <a:ext cx="407494" cy="145247"/>
            </a:xfrm>
            <a:prstGeom prst="rect">
              <a:avLst/>
            </a:prstGeom>
          </p:spPr>
          <p:txBody>
            <a:bodyPr lIns="68580" tIns="34290" rIns="68580" bIns="34290" anchor="ctr"/>
            <a:lstStyle>
              <a:lvl1pPr marL="342900" indent="-342900" algn="l" defTabSz="914400" rtl="0" eaLnBrk="1" latinLnBrk="0" hangingPunct="1">
                <a:spcBef>
                  <a:spcPct val="20000"/>
                </a:spcBef>
                <a:buClr>
                  <a:srgbClr val="FF0000"/>
                </a:buClr>
                <a:buFont typeface="Arial" panose="020B0604020202020204" pitchFamily="34" charset="0"/>
                <a:buChar char="•"/>
                <a:defRPr sz="3200" kern="1200" baseline="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spcBef>
                  <a:spcPct val="20000"/>
                </a:spcBef>
                <a:buClr>
                  <a:srgbClr val="FF0000"/>
                </a:buClr>
                <a:buFont typeface="Arial" panose="020B0604020202020204" pitchFamily="34" charset="0"/>
                <a:buChar char="–"/>
                <a:defRPr sz="2800" kern="1200" baseline="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spcBef>
                  <a:spcPct val="20000"/>
                </a:spcBef>
                <a:buClr>
                  <a:srgbClr val="FF0000"/>
                </a:buClr>
                <a:buFont typeface="Arial" panose="020B0604020202020204" pitchFamily="34" charset="0"/>
                <a:buChar char="•"/>
                <a:defRPr sz="2400" kern="1200" baseline="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buNone/>
                <a:defRPr/>
              </a:pPr>
              <a:r>
                <a:rPr lang="en-US" sz="900">
                  <a:solidFill>
                    <a:schemeClr val="bg1"/>
                  </a:solidFill>
                  <a:latin typeface="Scotia" panose="020B0503020203020204" pitchFamily="34" charset="0"/>
                  <a:ea typeface="Scotia" panose="020B0503020203020204" pitchFamily="34" charset="0"/>
                </a:rPr>
                <a:t>32%</a:t>
              </a:r>
              <a:endParaRPr lang="en-CA" sz="900">
                <a:solidFill>
                  <a:schemeClr val="bg1"/>
                </a:solidFill>
                <a:latin typeface="Scotia" panose="020B0503020203020204" pitchFamily="34" charset="0"/>
                <a:ea typeface="Scotia" panose="020B0503020203020204" pitchFamily="34" charset="0"/>
              </a:endParaRPr>
            </a:p>
          </p:txBody>
        </p:sp>
        <p:sp>
          <p:nvSpPr>
            <p:cNvPr id="95" name="Content Placeholder 2">
              <a:extLst>
                <a:ext uri="{FF2B5EF4-FFF2-40B4-BE49-F238E27FC236}">
                  <a16:creationId xmlns:a16="http://schemas.microsoft.com/office/drawing/2014/main" id="{C50E3729-8B25-487D-B4EB-43CA0D87BBC8}"/>
                </a:ext>
              </a:extLst>
            </p:cNvPr>
            <p:cNvSpPr txBox="1"/>
            <p:nvPr/>
          </p:nvSpPr>
          <p:spPr>
            <a:xfrm>
              <a:off x="5656427" y="1226473"/>
              <a:ext cx="387793" cy="143851"/>
            </a:xfrm>
            <a:prstGeom prst="rect">
              <a:avLst/>
            </a:prstGeom>
          </p:spPr>
          <p:txBody>
            <a:bodyPr lIns="68580" tIns="34290" rIns="68580" bIns="34290" anchor="ctr"/>
            <a:lstStyle>
              <a:lvl1pPr marL="342900" indent="-342900" algn="l" defTabSz="914400" rtl="0" eaLnBrk="1" latinLnBrk="0" hangingPunct="1">
                <a:spcBef>
                  <a:spcPct val="20000"/>
                </a:spcBef>
                <a:buClr>
                  <a:srgbClr val="FF0000"/>
                </a:buClr>
                <a:buFont typeface="Arial" panose="020B0604020202020204" pitchFamily="34" charset="0"/>
                <a:buChar char="•"/>
                <a:defRPr sz="3200" kern="1200" baseline="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spcBef>
                  <a:spcPct val="20000"/>
                </a:spcBef>
                <a:buClr>
                  <a:srgbClr val="FF0000"/>
                </a:buClr>
                <a:buFont typeface="Arial" panose="020B0604020202020204" pitchFamily="34" charset="0"/>
                <a:buChar char="–"/>
                <a:defRPr sz="2800" kern="1200" baseline="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spcBef>
                  <a:spcPct val="20000"/>
                </a:spcBef>
                <a:buClr>
                  <a:srgbClr val="FF0000"/>
                </a:buClr>
                <a:buFont typeface="Arial" panose="020B0604020202020204" pitchFamily="34" charset="0"/>
                <a:buChar char="•"/>
                <a:defRPr sz="2400" kern="1200" baseline="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buNone/>
                <a:defRPr/>
              </a:pPr>
              <a:r>
                <a:rPr lang="en-US" sz="900" dirty="0">
                  <a:solidFill>
                    <a:schemeClr val="bg1"/>
                  </a:solidFill>
                  <a:latin typeface="Scotia" panose="020B0503020203020204" pitchFamily="34" charset="0"/>
                  <a:ea typeface="Scotia" panose="020B0503020203020204" pitchFamily="34" charset="0"/>
                </a:rPr>
                <a:t>56%</a:t>
              </a:r>
              <a:endParaRPr lang="en-CA" sz="900" dirty="0">
                <a:solidFill>
                  <a:schemeClr val="bg1"/>
                </a:solidFill>
                <a:latin typeface="Scotia" panose="020B0503020203020204" pitchFamily="34" charset="0"/>
                <a:ea typeface="Scotia" panose="020B0503020203020204" pitchFamily="34" charset="0"/>
              </a:endParaRPr>
            </a:p>
          </p:txBody>
        </p:sp>
        <p:sp>
          <p:nvSpPr>
            <p:cNvPr id="96" name="Content Placeholder 2">
              <a:extLst>
                <a:ext uri="{FF2B5EF4-FFF2-40B4-BE49-F238E27FC236}">
                  <a16:creationId xmlns:a16="http://schemas.microsoft.com/office/drawing/2014/main" id="{72926926-7399-488B-83C7-C476BB439854}"/>
                </a:ext>
              </a:extLst>
            </p:cNvPr>
            <p:cNvSpPr txBox="1"/>
            <p:nvPr/>
          </p:nvSpPr>
          <p:spPr>
            <a:xfrm>
              <a:off x="6024296" y="1226473"/>
              <a:ext cx="387793" cy="143851"/>
            </a:xfrm>
            <a:prstGeom prst="rect">
              <a:avLst/>
            </a:prstGeom>
          </p:spPr>
          <p:txBody>
            <a:bodyPr lIns="68580" tIns="34290" rIns="68580" bIns="34290" anchor="ctr"/>
            <a:lstStyle>
              <a:lvl1pPr marL="342900" indent="-342900" algn="l" defTabSz="914400" rtl="0" eaLnBrk="1" latinLnBrk="0" hangingPunct="1">
                <a:spcBef>
                  <a:spcPct val="20000"/>
                </a:spcBef>
                <a:buClr>
                  <a:srgbClr val="FF0000"/>
                </a:buClr>
                <a:buFont typeface="Arial" panose="020B0604020202020204" pitchFamily="34" charset="0"/>
                <a:buChar char="•"/>
                <a:defRPr sz="3200" kern="1200" baseline="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spcBef>
                  <a:spcPct val="20000"/>
                </a:spcBef>
                <a:buClr>
                  <a:srgbClr val="FF0000"/>
                </a:buClr>
                <a:buFont typeface="Arial" panose="020B0604020202020204" pitchFamily="34" charset="0"/>
                <a:buChar char="–"/>
                <a:defRPr sz="2800" kern="1200" baseline="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spcBef>
                  <a:spcPct val="20000"/>
                </a:spcBef>
                <a:buClr>
                  <a:srgbClr val="FF0000"/>
                </a:buClr>
                <a:buFont typeface="Arial" panose="020B0604020202020204" pitchFamily="34" charset="0"/>
                <a:buChar char="•"/>
                <a:defRPr sz="2400" kern="1200" baseline="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buNone/>
                <a:defRPr/>
              </a:pPr>
              <a:r>
                <a:rPr lang="en-US" sz="900">
                  <a:solidFill>
                    <a:schemeClr val="tx1">
                      <a:lumMod val="85000"/>
                      <a:lumOff val="15000"/>
                    </a:schemeClr>
                  </a:solidFill>
                  <a:latin typeface="Scotia" panose="020B0503020203020204" pitchFamily="34" charset="0"/>
                  <a:ea typeface="Scotia" panose="020B0503020203020204" pitchFamily="34" charset="0"/>
                </a:rPr>
                <a:t>56%</a:t>
              </a:r>
              <a:endParaRPr lang="en-CA" sz="900">
                <a:solidFill>
                  <a:schemeClr val="tx1">
                    <a:lumMod val="85000"/>
                    <a:lumOff val="15000"/>
                  </a:schemeClr>
                </a:solidFill>
                <a:latin typeface="Scotia" panose="020B0503020203020204" pitchFamily="34" charset="0"/>
                <a:ea typeface="Scotia" panose="020B0503020203020204" pitchFamily="34" charset="0"/>
              </a:endParaRPr>
            </a:p>
          </p:txBody>
        </p:sp>
        <p:sp>
          <p:nvSpPr>
            <p:cNvPr id="97" name="Content Placeholder 2">
              <a:extLst>
                <a:ext uri="{FF2B5EF4-FFF2-40B4-BE49-F238E27FC236}">
                  <a16:creationId xmlns:a16="http://schemas.microsoft.com/office/drawing/2014/main" id="{3C3B9C6D-96C8-4EB0-A0DD-F147B05DAA40}"/>
                </a:ext>
              </a:extLst>
            </p:cNvPr>
            <p:cNvSpPr txBox="1"/>
            <p:nvPr/>
          </p:nvSpPr>
          <p:spPr>
            <a:xfrm>
              <a:off x="8194877" y="1746890"/>
              <a:ext cx="494306" cy="143851"/>
            </a:xfrm>
            <a:prstGeom prst="rect">
              <a:avLst/>
            </a:prstGeom>
          </p:spPr>
          <p:txBody>
            <a:bodyPr lIns="68580" tIns="34290" rIns="68580" bIns="34290" anchor="ctr"/>
            <a:lstStyle>
              <a:lvl1pPr marL="342900" indent="-342900" algn="l" defTabSz="914400" rtl="0" eaLnBrk="1" latinLnBrk="0" hangingPunct="1">
                <a:spcBef>
                  <a:spcPct val="20000"/>
                </a:spcBef>
                <a:buClr>
                  <a:srgbClr val="FF0000"/>
                </a:buClr>
                <a:buFont typeface="Arial" panose="020B0604020202020204" pitchFamily="34" charset="0"/>
                <a:buChar char="•"/>
                <a:defRPr sz="3200" kern="1200" baseline="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spcBef>
                  <a:spcPct val="20000"/>
                </a:spcBef>
                <a:buClr>
                  <a:srgbClr val="FF0000"/>
                </a:buClr>
                <a:buFont typeface="Arial" panose="020B0604020202020204" pitchFamily="34" charset="0"/>
                <a:buChar char="–"/>
                <a:defRPr sz="2800" kern="1200" baseline="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spcBef>
                  <a:spcPct val="20000"/>
                </a:spcBef>
                <a:buClr>
                  <a:srgbClr val="FF0000"/>
                </a:buClr>
                <a:buFont typeface="Arial" panose="020B0604020202020204" pitchFamily="34" charset="0"/>
                <a:buChar char="•"/>
                <a:defRPr sz="2400" kern="1200" baseline="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buNone/>
                <a:defRPr/>
              </a:pPr>
              <a:r>
                <a:rPr lang="en-US" sz="900">
                  <a:solidFill>
                    <a:schemeClr val="bg1"/>
                  </a:solidFill>
                  <a:latin typeface="Scotia" panose="020B0503020203020204" pitchFamily="34" charset="0"/>
                  <a:ea typeface="Scotia" panose="020B0503020203020204" pitchFamily="34" charset="0"/>
                </a:rPr>
                <a:t>227%</a:t>
              </a:r>
              <a:endParaRPr lang="en-CA" sz="900">
                <a:solidFill>
                  <a:schemeClr val="bg1"/>
                </a:solidFill>
                <a:latin typeface="Scotia" panose="020B0503020203020204" pitchFamily="34" charset="0"/>
                <a:ea typeface="Scotia" panose="020B0503020203020204" pitchFamily="34" charset="0"/>
              </a:endParaRPr>
            </a:p>
          </p:txBody>
        </p:sp>
        <p:sp>
          <p:nvSpPr>
            <p:cNvPr id="98" name="Content Placeholder 2">
              <a:extLst>
                <a:ext uri="{FF2B5EF4-FFF2-40B4-BE49-F238E27FC236}">
                  <a16:creationId xmlns:a16="http://schemas.microsoft.com/office/drawing/2014/main" id="{17F4B292-9D10-4513-B16B-0055E568B50B}"/>
                </a:ext>
              </a:extLst>
            </p:cNvPr>
            <p:cNvSpPr txBox="1"/>
            <p:nvPr/>
          </p:nvSpPr>
          <p:spPr>
            <a:xfrm>
              <a:off x="7372593" y="1481514"/>
              <a:ext cx="537415" cy="174576"/>
            </a:xfrm>
            <a:prstGeom prst="rect">
              <a:avLst/>
            </a:prstGeom>
          </p:spPr>
          <p:txBody>
            <a:bodyPr lIns="68580" tIns="34290" rIns="68580" bIns="34290" anchor="ctr"/>
            <a:lstStyle>
              <a:lvl1pPr marL="342900" indent="-342900" algn="l" defTabSz="914400" rtl="0" eaLnBrk="1" latinLnBrk="0" hangingPunct="1">
                <a:spcBef>
                  <a:spcPct val="20000"/>
                </a:spcBef>
                <a:buClr>
                  <a:srgbClr val="FF0000"/>
                </a:buClr>
                <a:buFont typeface="Arial" panose="020B0604020202020204" pitchFamily="34" charset="0"/>
                <a:buChar char="•"/>
                <a:defRPr sz="3200" kern="1200" baseline="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spcBef>
                  <a:spcPct val="20000"/>
                </a:spcBef>
                <a:buClr>
                  <a:srgbClr val="FF0000"/>
                </a:buClr>
                <a:buFont typeface="Arial" panose="020B0604020202020204" pitchFamily="34" charset="0"/>
                <a:buChar char="–"/>
                <a:defRPr sz="2800" kern="1200" baseline="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spcBef>
                  <a:spcPct val="20000"/>
                </a:spcBef>
                <a:buClr>
                  <a:srgbClr val="FF0000"/>
                </a:buClr>
                <a:buFont typeface="Arial" panose="020B0604020202020204" pitchFamily="34" charset="0"/>
                <a:buChar char="•"/>
                <a:defRPr sz="2400" kern="1200" baseline="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buNone/>
                <a:defRPr/>
              </a:pPr>
              <a:r>
                <a:rPr lang="en-US" sz="900">
                  <a:solidFill>
                    <a:schemeClr val="tx1">
                      <a:lumMod val="85000"/>
                      <a:lumOff val="15000"/>
                    </a:schemeClr>
                  </a:solidFill>
                  <a:latin typeface="Scotia" panose="020B0503020203020204" pitchFamily="34" charset="0"/>
                  <a:ea typeface="Scotia" panose="020B0503020203020204" pitchFamily="34" charset="0"/>
                </a:rPr>
                <a:t>155%</a:t>
              </a:r>
              <a:endParaRPr lang="en-CA" sz="900">
                <a:solidFill>
                  <a:schemeClr val="tx1">
                    <a:lumMod val="85000"/>
                    <a:lumOff val="15000"/>
                  </a:schemeClr>
                </a:solidFill>
                <a:latin typeface="Scotia" panose="020B0503020203020204" pitchFamily="34" charset="0"/>
                <a:ea typeface="Scotia" panose="020B0503020203020204" pitchFamily="34" charset="0"/>
              </a:endParaRPr>
            </a:p>
          </p:txBody>
        </p:sp>
        <p:sp>
          <p:nvSpPr>
            <p:cNvPr id="99" name="Content Placeholder 2">
              <a:extLst>
                <a:ext uri="{FF2B5EF4-FFF2-40B4-BE49-F238E27FC236}">
                  <a16:creationId xmlns:a16="http://schemas.microsoft.com/office/drawing/2014/main" id="{3C38C344-20CB-4B32-9F7D-3A0B4FCBED2F}"/>
                </a:ext>
              </a:extLst>
            </p:cNvPr>
            <p:cNvSpPr txBox="1"/>
            <p:nvPr/>
          </p:nvSpPr>
          <p:spPr>
            <a:xfrm>
              <a:off x="5339949" y="2003166"/>
              <a:ext cx="397129" cy="145247"/>
            </a:xfrm>
            <a:prstGeom prst="rect">
              <a:avLst/>
            </a:prstGeom>
          </p:spPr>
          <p:txBody>
            <a:bodyPr lIns="68580" tIns="34290" rIns="68580" bIns="34290" anchor="ctr"/>
            <a:lstStyle>
              <a:lvl1pPr marL="342900" indent="-342900" algn="l" defTabSz="914400" rtl="0" eaLnBrk="1" latinLnBrk="0" hangingPunct="1">
                <a:spcBef>
                  <a:spcPct val="20000"/>
                </a:spcBef>
                <a:buClr>
                  <a:srgbClr val="FF0000"/>
                </a:buClr>
                <a:buFont typeface="Arial" panose="020B0604020202020204" pitchFamily="34" charset="0"/>
                <a:buChar char="•"/>
                <a:defRPr sz="3200" kern="1200" baseline="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spcBef>
                  <a:spcPct val="20000"/>
                </a:spcBef>
                <a:buClr>
                  <a:srgbClr val="FF0000"/>
                </a:buClr>
                <a:buFont typeface="Arial" panose="020B0604020202020204" pitchFamily="34" charset="0"/>
                <a:buChar char="–"/>
                <a:defRPr sz="2800" kern="1200" baseline="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spcBef>
                  <a:spcPct val="20000"/>
                </a:spcBef>
                <a:buClr>
                  <a:srgbClr val="FF0000"/>
                </a:buClr>
                <a:buFont typeface="Arial" panose="020B0604020202020204" pitchFamily="34" charset="0"/>
                <a:buChar char="•"/>
                <a:defRPr sz="2400" kern="1200" baseline="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r" fontAlgn="auto">
                <a:buNone/>
                <a:defRPr/>
              </a:pPr>
              <a:r>
                <a:rPr lang="en-US" sz="900">
                  <a:latin typeface="Scotia" panose="020B0503020203020204" pitchFamily="34" charset="0"/>
                  <a:ea typeface="Scotia" panose="020B0503020203020204" pitchFamily="34" charset="0"/>
                </a:rPr>
                <a:t>29%</a:t>
              </a:r>
              <a:endParaRPr lang="en-CA" sz="900">
                <a:latin typeface="Scotia" panose="020B0503020203020204" pitchFamily="34" charset="0"/>
                <a:ea typeface="Scotia" panose="020B0503020203020204" pitchFamily="34" charset="0"/>
              </a:endParaRPr>
            </a:p>
          </p:txBody>
        </p:sp>
        <p:sp>
          <p:nvSpPr>
            <p:cNvPr id="100" name="Content Placeholder 2">
              <a:extLst>
                <a:ext uri="{FF2B5EF4-FFF2-40B4-BE49-F238E27FC236}">
                  <a16:creationId xmlns:a16="http://schemas.microsoft.com/office/drawing/2014/main" id="{95C44420-2B39-46E2-970E-3997719DAA0E}"/>
                </a:ext>
              </a:extLst>
            </p:cNvPr>
            <p:cNvSpPr txBox="1"/>
            <p:nvPr/>
          </p:nvSpPr>
          <p:spPr>
            <a:xfrm>
              <a:off x="5566049" y="2264330"/>
              <a:ext cx="423829" cy="143850"/>
            </a:xfrm>
            <a:prstGeom prst="rect">
              <a:avLst/>
            </a:prstGeom>
          </p:spPr>
          <p:txBody>
            <a:bodyPr lIns="68580" tIns="34290" rIns="68580" bIns="34290" anchor="ctr"/>
            <a:lstStyle>
              <a:lvl1pPr marL="342900" indent="-342900" algn="l" defTabSz="914400" rtl="0" eaLnBrk="1" latinLnBrk="0" hangingPunct="1">
                <a:spcBef>
                  <a:spcPct val="20000"/>
                </a:spcBef>
                <a:buClr>
                  <a:srgbClr val="FF0000"/>
                </a:buClr>
                <a:buFont typeface="Arial" panose="020B0604020202020204" pitchFamily="34" charset="0"/>
                <a:buChar char="•"/>
                <a:defRPr sz="3200" kern="1200" baseline="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spcBef>
                  <a:spcPct val="20000"/>
                </a:spcBef>
                <a:buClr>
                  <a:srgbClr val="FF0000"/>
                </a:buClr>
                <a:buFont typeface="Arial" panose="020B0604020202020204" pitchFamily="34" charset="0"/>
                <a:buChar char="–"/>
                <a:defRPr sz="2800" kern="1200" baseline="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spcBef>
                  <a:spcPct val="20000"/>
                </a:spcBef>
                <a:buClr>
                  <a:srgbClr val="FF0000"/>
                </a:buClr>
                <a:buFont typeface="Arial" panose="020B0604020202020204" pitchFamily="34" charset="0"/>
                <a:buChar char="•"/>
                <a:defRPr sz="2400" kern="1200" baseline="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buNone/>
                <a:defRPr/>
              </a:pPr>
              <a:r>
                <a:rPr lang="en-US" sz="900">
                  <a:solidFill>
                    <a:schemeClr val="bg1"/>
                  </a:solidFill>
                  <a:latin typeface="Scotia" panose="020B0503020203020204" pitchFamily="34" charset="0"/>
                  <a:ea typeface="Scotia" panose="020B0503020203020204" pitchFamily="34" charset="0"/>
                </a:rPr>
                <a:t>53%</a:t>
              </a:r>
              <a:endParaRPr lang="en-CA" sz="900">
                <a:solidFill>
                  <a:schemeClr val="bg1"/>
                </a:solidFill>
                <a:latin typeface="Scotia" panose="020B0503020203020204" pitchFamily="34" charset="0"/>
                <a:ea typeface="Scotia" panose="020B0503020203020204" pitchFamily="34" charset="0"/>
              </a:endParaRPr>
            </a:p>
          </p:txBody>
        </p:sp>
        <p:sp>
          <p:nvSpPr>
            <p:cNvPr id="101" name="Content Placeholder 2">
              <a:extLst>
                <a:ext uri="{FF2B5EF4-FFF2-40B4-BE49-F238E27FC236}">
                  <a16:creationId xmlns:a16="http://schemas.microsoft.com/office/drawing/2014/main" id="{CC5DCD94-3105-4862-AE46-C56885897C6A}"/>
                </a:ext>
              </a:extLst>
            </p:cNvPr>
            <p:cNvSpPr txBox="1"/>
            <p:nvPr/>
          </p:nvSpPr>
          <p:spPr>
            <a:xfrm>
              <a:off x="5748912" y="2533082"/>
              <a:ext cx="424331" cy="136977"/>
            </a:xfrm>
            <a:prstGeom prst="rect">
              <a:avLst/>
            </a:prstGeom>
          </p:spPr>
          <p:txBody>
            <a:bodyPr lIns="68580" tIns="34290" rIns="68580" bIns="34290" anchor="ctr"/>
            <a:lstStyle>
              <a:lvl1pPr marL="342900" indent="-342900" algn="l" defTabSz="914400" rtl="0" eaLnBrk="1" latinLnBrk="0" hangingPunct="1">
                <a:spcBef>
                  <a:spcPct val="20000"/>
                </a:spcBef>
                <a:buClr>
                  <a:srgbClr val="FF0000"/>
                </a:buClr>
                <a:buFont typeface="Arial" panose="020B0604020202020204" pitchFamily="34" charset="0"/>
                <a:buChar char="•"/>
                <a:defRPr sz="3200" kern="1200" baseline="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spcBef>
                  <a:spcPct val="20000"/>
                </a:spcBef>
                <a:buClr>
                  <a:srgbClr val="FF0000"/>
                </a:buClr>
                <a:buFont typeface="Arial" panose="020B0604020202020204" pitchFamily="34" charset="0"/>
                <a:buChar char="–"/>
                <a:defRPr sz="2800" kern="1200" baseline="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spcBef>
                  <a:spcPct val="20000"/>
                </a:spcBef>
                <a:buClr>
                  <a:srgbClr val="FF0000"/>
                </a:buClr>
                <a:buFont typeface="Arial" panose="020B0604020202020204" pitchFamily="34" charset="0"/>
                <a:buChar char="•"/>
                <a:defRPr sz="2400" kern="1200" baseline="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buNone/>
                <a:defRPr/>
              </a:pPr>
              <a:r>
                <a:rPr lang="en-US" sz="900">
                  <a:solidFill>
                    <a:schemeClr val="tx1">
                      <a:lumMod val="85000"/>
                      <a:lumOff val="15000"/>
                    </a:schemeClr>
                  </a:solidFill>
                  <a:latin typeface="Scotia" panose="020B0503020203020204" pitchFamily="34" charset="0"/>
                  <a:ea typeface="Scotia" panose="020B0503020203020204" pitchFamily="34" charset="0"/>
                </a:rPr>
                <a:t>47%</a:t>
              </a:r>
              <a:endParaRPr lang="en-CA" sz="900">
                <a:solidFill>
                  <a:schemeClr val="tx1">
                    <a:lumMod val="85000"/>
                    <a:lumOff val="15000"/>
                  </a:schemeClr>
                </a:solidFill>
                <a:latin typeface="Scotia" panose="020B0503020203020204" pitchFamily="34" charset="0"/>
                <a:ea typeface="Scotia" panose="020B0503020203020204" pitchFamily="34" charset="0"/>
              </a:endParaRPr>
            </a:p>
          </p:txBody>
        </p:sp>
        <p:sp>
          <p:nvSpPr>
            <p:cNvPr id="102" name="Content Placeholder 2">
              <a:extLst>
                <a:ext uri="{FF2B5EF4-FFF2-40B4-BE49-F238E27FC236}">
                  <a16:creationId xmlns:a16="http://schemas.microsoft.com/office/drawing/2014/main" id="{CC516EC4-1143-42EA-A16F-BE68D1C796BC}"/>
                </a:ext>
              </a:extLst>
            </p:cNvPr>
            <p:cNvSpPr txBox="1"/>
            <p:nvPr/>
          </p:nvSpPr>
          <p:spPr>
            <a:xfrm>
              <a:off x="6893910" y="2785651"/>
              <a:ext cx="474720" cy="145247"/>
            </a:xfrm>
            <a:prstGeom prst="rect">
              <a:avLst/>
            </a:prstGeom>
          </p:spPr>
          <p:txBody>
            <a:bodyPr lIns="68580" tIns="34290" rIns="68580" bIns="34290" anchor="ctr"/>
            <a:lstStyle>
              <a:lvl1pPr marL="342900" indent="-342900" algn="l" defTabSz="914400" rtl="0" eaLnBrk="1" latinLnBrk="0" hangingPunct="1">
                <a:spcBef>
                  <a:spcPct val="20000"/>
                </a:spcBef>
                <a:buClr>
                  <a:srgbClr val="FF0000"/>
                </a:buClr>
                <a:buFont typeface="Arial" panose="020B0604020202020204" pitchFamily="34" charset="0"/>
                <a:buChar char="•"/>
                <a:defRPr sz="3200" kern="1200" baseline="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spcBef>
                  <a:spcPct val="20000"/>
                </a:spcBef>
                <a:buClr>
                  <a:srgbClr val="FF0000"/>
                </a:buClr>
                <a:buFont typeface="Arial" panose="020B0604020202020204" pitchFamily="34" charset="0"/>
                <a:buChar char="–"/>
                <a:defRPr sz="2800" kern="1200" baseline="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spcBef>
                  <a:spcPct val="20000"/>
                </a:spcBef>
                <a:buClr>
                  <a:srgbClr val="FF0000"/>
                </a:buClr>
                <a:buFont typeface="Arial" panose="020B0604020202020204" pitchFamily="34" charset="0"/>
                <a:buChar char="•"/>
                <a:defRPr sz="2400" kern="1200" baseline="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buNone/>
                <a:defRPr/>
              </a:pPr>
              <a:r>
                <a:rPr lang="en-US" sz="900">
                  <a:solidFill>
                    <a:schemeClr val="bg1"/>
                  </a:solidFill>
                  <a:latin typeface="Scotia" panose="020B0503020203020204" pitchFamily="34" charset="0"/>
                  <a:ea typeface="Scotia" panose="020B0503020203020204" pitchFamily="34" charset="0"/>
                </a:rPr>
                <a:t>153%</a:t>
              </a:r>
              <a:endParaRPr lang="en-CA" sz="900">
                <a:solidFill>
                  <a:schemeClr val="bg1"/>
                </a:solidFill>
                <a:latin typeface="Scotia" panose="020B0503020203020204" pitchFamily="34" charset="0"/>
                <a:ea typeface="Scotia" panose="020B0503020203020204" pitchFamily="34" charset="0"/>
              </a:endParaRPr>
            </a:p>
          </p:txBody>
        </p:sp>
        <p:sp>
          <p:nvSpPr>
            <p:cNvPr id="103" name="Content Placeholder 2">
              <a:extLst>
                <a:ext uri="{FF2B5EF4-FFF2-40B4-BE49-F238E27FC236}">
                  <a16:creationId xmlns:a16="http://schemas.microsoft.com/office/drawing/2014/main" id="{C83C393D-FD34-46B2-B122-668579329DB4}"/>
                </a:ext>
              </a:extLst>
            </p:cNvPr>
            <p:cNvSpPr txBox="1"/>
            <p:nvPr/>
          </p:nvSpPr>
          <p:spPr>
            <a:xfrm>
              <a:off x="5849661" y="3582352"/>
              <a:ext cx="391119" cy="145247"/>
            </a:xfrm>
            <a:prstGeom prst="rect">
              <a:avLst/>
            </a:prstGeom>
          </p:spPr>
          <p:txBody>
            <a:bodyPr lIns="68580" tIns="34290" rIns="68580" bIns="34290" anchor="ctr"/>
            <a:lstStyle>
              <a:lvl1pPr marL="342900" indent="-342900" algn="l" defTabSz="914400" rtl="0" eaLnBrk="1" latinLnBrk="0" hangingPunct="1">
                <a:spcBef>
                  <a:spcPct val="20000"/>
                </a:spcBef>
                <a:buClr>
                  <a:srgbClr val="FF0000"/>
                </a:buClr>
                <a:buFont typeface="Arial" panose="020B0604020202020204" pitchFamily="34" charset="0"/>
                <a:buChar char="•"/>
                <a:defRPr sz="3200" kern="1200" baseline="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spcBef>
                  <a:spcPct val="20000"/>
                </a:spcBef>
                <a:buClr>
                  <a:srgbClr val="FF0000"/>
                </a:buClr>
                <a:buFont typeface="Arial" panose="020B0604020202020204" pitchFamily="34" charset="0"/>
                <a:buChar char="–"/>
                <a:defRPr sz="2800" kern="1200" baseline="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spcBef>
                  <a:spcPct val="20000"/>
                </a:spcBef>
                <a:buClr>
                  <a:srgbClr val="FF0000"/>
                </a:buClr>
                <a:buFont typeface="Arial" panose="020B0604020202020204" pitchFamily="34" charset="0"/>
                <a:buChar char="•"/>
                <a:defRPr sz="2400" kern="1200" baseline="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buNone/>
                <a:defRPr/>
              </a:pPr>
              <a:r>
                <a:rPr lang="en-US" sz="900">
                  <a:solidFill>
                    <a:schemeClr val="tx1">
                      <a:lumMod val="85000"/>
                      <a:lumOff val="15000"/>
                    </a:schemeClr>
                  </a:solidFill>
                  <a:latin typeface="Scotia" panose="020B0503020203020204" pitchFamily="34" charset="0"/>
                  <a:ea typeface="Scotia" panose="020B0503020203020204" pitchFamily="34" charset="0"/>
                </a:rPr>
                <a:t>49%</a:t>
              </a:r>
              <a:endParaRPr lang="en-CA" sz="900">
                <a:solidFill>
                  <a:schemeClr val="tx1">
                    <a:lumMod val="85000"/>
                    <a:lumOff val="15000"/>
                  </a:schemeClr>
                </a:solidFill>
                <a:latin typeface="Scotia" panose="020B0503020203020204" pitchFamily="34" charset="0"/>
                <a:ea typeface="Scotia" panose="020B0503020203020204" pitchFamily="34" charset="0"/>
              </a:endParaRPr>
            </a:p>
          </p:txBody>
        </p:sp>
        <p:sp>
          <p:nvSpPr>
            <p:cNvPr id="104" name="Content Placeholder 2">
              <a:extLst>
                <a:ext uri="{FF2B5EF4-FFF2-40B4-BE49-F238E27FC236}">
                  <a16:creationId xmlns:a16="http://schemas.microsoft.com/office/drawing/2014/main" id="{E588C98D-A41B-42AE-AA58-492D15F7C15D}"/>
                </a:ext>
              </a:extLst>
            </p:cNvPr>
            <p:cNvSpPr txBox="1"/>
            <p:nvPr/>
          </p:nvSpPr>
          <p:spPr>
            <a:xfrm>
              <a:off x="6405287" y="3053305"/>
              <a:ext cx="474720" cy="145247"/>
            </a:xfrm>
            <a:prstGeom prst="rect">
              <a:avLst/>
            </a:prstGeom>
          </p:spPr>
          <p:txBody>
            <a:bodyPr lIns="68580" tIns="34290" rIns="68580" bIns="34290" anchor="ctr"/>
            <a:lstStyle>
              <a:lvl1pPr marL="342900" indent="-342900" algn="l" defTabSz="914400" rtl="0" eaLnBrk="1" latinLnBrk="0" hangingPunct="1">
                <a:spcBef>
                  <a:spcPct val="20000"/>
                </a:spcBef>
                <a:buClr>
                  <a:srgbClr val="FF0000"/>
                </a:buClr>
                <a:buFont typeface="Arial" panose="020B0604020202020204" pitchFamily="34" charset="0"/>
                <a:buChar char="•"/>
                <a:defRPr sz="3200" kern="1200" baseline="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spcBef>
                  <a:spcPct val="20000"/>
                </a:spcBef>
                <a:buClr>
                  <a:srgbClr val="FF0000"/>
                </a:buClr>
                <a:buFont typeface="Arial" panose="020B0604020202020204" pitchFamily="34" charset="0"/>
                <a:buChar char="–"/>
                <a:defRPr sz="2800" kern="1200" baseline="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spcBef>
                  <a:spcPct val="20000"/>
                </a:spcBef>
                <a:buClr>
                  <a:srgbClr val="FF0000"/>
                </a:buClr>
                <a:buFont typeface="Arial" panose="020B0604020202020204" pitchFamily="34" charset="0"/>
                <a:buChar char="•"/>
                <a:defRPr sz="2400" kern="1200" baseline="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fontAlgn="auto">
                <a:buNone/>
                <a:defRPr/>
              </a:pPr>
              <a:r>
                <a:rPr lang="en-US" sz="900">
                  <a:solidFill>
                    <a:schemeClr val="bg1"/>
                  </a:solidFill>
                  <a:latin typeface="Scotia" panose="020B0503020203020204" pitchFamily="34" charset="0"/>
                  <a:ea typeface="Scotia" panose="020B0503020203020204" pitchFamily="34" charset="0"/>
                </a:rPr>
                <a:t>102%</a:t>
              </a:r>
              <a:endParaRPr lang="en-CA" sz="900">
                <a:solidFill>
                  <a:schemeClr val="bg1"/>
                </a:solidFill>
                <a:latin typeface="Scotia" panose="020B0503020203020204" pitchFamily="34" charset="0"/>
                <a:ea typeface="Scotia" panose="020B0503020203020204" pitchFamily="34" charset="0"/>
              </a:endParaRPr>
            </a:p>
          </p:txBody>
        </p:sp>
        <p:cxnSp>
          <p:nvCxnSpPr>
            <p:cNvPr id="105" name="Straight Connector 104">
              <a:extLst>
                <a:ext uri="{FF2B5EF4-FFF2-40B4-BE49-F238E27FC236}">
                  <a16:creationId xmlns:a16="http://schemas.microsoft.com/office/drawing/2014/main" id="{A4608B3C-137D-45B1-88AE-CBBACEC85F1C}"/>
                </a:ext>
              </a:extLst>
            </p:cNvPr>
            <p:cNvCxnSpPr/>
            <p:nvPr/>
          </p:nvCxnSpPr>
          <p:spPr>
            <a:xfrm flipH="1">
              <a:off x="4695986" y="3486874"/>
              <a:ext cx="0" cy="644714"/>
            </a:xfrm>
            <a:prstGeom prst="line">
              <a:avLst/>
            </a:prstGeom>
            <a:ln w="22225">
              <a:solidFill>
                <a:schemeClr val="tx1"/>
              </a:solidFill>
              <a:prstDash val="solid"/>
            </a:ln>
          </p:spPr>
          <p:style>
            <a:lnRef idx="1">
              <a:schemeClr val="accent1"/>
            </a:lnRef>
            <a:fillRef idx="0">
              <a:schemeClr val="accent1"/>
            </a:fillRef>
            <a:effectRef idx="0">
              <a:schemeClr val="accent1"/>
            </a:effectRef>
            <a:fontRef idx="minor">
              <a:schemeClr val="tx1"/>
            </a:fontRef>
          </p:style>
        </p:cxnSp>
      </p:grpSp>
      <p:sp>
        <p:nvSpPr>
          <p:cNvPr id="106" name="TextBox 43">
            <a:extLst>
              <a:ext uri="{FF2B5EF4-FFF2-40B4-BE49-F238E27FC236}">
                <a16:creationId xmlns:a16="http://schemas.microsoft.com/office/drawing/2014/main" id="{D4F439A4-3064-460C-9174-A36809AF1510}"/>
              </a:ext>
            </a:extLst>
          </p:cNvPr>
          <p:cNvSpPr txBox="1">
            <a:spLocks noChangeArrowheads="1"/>
          </p:cNvSpPr>
          <p:nvPr/>
        </p:nvSpPr>
        <p:spPr bwMode="auto">
          <a:xfrm>
            <a:off x="700777" y="4538664"/>
            <a:ext cx="6566797"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defPPr>
              <a:defRPr lang="en-US"/>
            </a:defPPr>
            <a:lvl1pPr marR="0" lvl="0" indent="0" fontAlgn="auto">
              <a:lnSpc>
                <a:spcPct val="100000"/>
              </a:lnSpc>
              <a:spcBef>
                <a:spcPct val="0"/>
              </a:spcBef>
              <a:spcAft>
                <a:spcPct val="0"/>
              </a:spcAft>
              <a:buClrTx/>
              <a:buSzTx/>
              <a:buFontTx/>
              <a:buNone/>
              <a:defRPr kumimoji="0" sz="800" b="0" i="0" u="none" strike="noStrike" cap="none" spc="0" normalizeH="0" baseline="0">
                <a:ln>
                  <a:noFill/>
                </a:ln>
                <a:solidFill>
                  <a:schemeClr val="tx2"/>
                </a:solidFill>
                <a:effectLst/>
                <a:uLnTx/>
                <a:uFillTx/>
                <a:latin typeface="Scotia" panose="020B0503020203020204" pitchFamily="34" charset="0"/>
                <a:ea typeface="Scotia" panose="020B0503020203020204" pitchFamily="34" charset="0"/>
                <a:cs typeface="ＭＳ Ｐゴシック"/>
              </a:defRPr>
            </a:lvl1pPr>
          </a:lstStyle>
          <a:p>
            <a:pPr>
              <a:lnSpc>
                <a:spcPct val="90000"/>
              </a:lnSpc>
            </a:pPr>
            <a:r>
              <a:rPr lang="en-US" altLang="en-US" dirty="0">
                <a:latin typeface="+mn-lt"/>
              </a:rPr>
              <a:t>Source: Bloomberg. For illustrative purposes only . Indices are not managed and it is not possible to invest directly in an index. Assumes reinvestment of all income and no transaction costs, fees or taxes. Percentage market gain/loss based on monthly compounded returns from the S&amp;P/TSX Composite Total Return Index from January 31, 1957 to December 31, 2019. Returns are calculated in Canadian currency. In the above illustration, the generally accepted measure of a market decline of 20% or more over any given period has been adopted to characterize a bear market.</a:t>
            </a:r>
            <a:endParaRPr lang="en-CA" altLang="en-US" dirty="0">
              <a:latin typeface="+mn-lt"/>
            </a:endParaRPr>
          </a:p>
        </p:txBody>
      </p:sp>
    </p:spTree>
    <p:extLst>
      <p:ext uri="{BB962C8B-B14F-4D97-AF65-F5344CB8AC3E}">
        <p14:creationId xmlns:p14="http://schemas.microsoft.com/office/powerpoint/2010/main" val="488485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Tips For Navigating in Rocky Waters</a:t>
            </a:r>
            <a:endParaRPr lang="en-US" dirty="0"/>
          </a:p>
        </p:txBody>
      </p:sp>
      <p:sp>
        <p:nvSpPr>
          <p:cNvPr id="3" name="Footer Placeholder 2"/>
          <p:cNvSpPr>
            <a:spLocks noGrp="1"/>
          </p:cNvSpPr>
          <p:nvPr>
            <p:ph type="ftr" sz="quarter" idx="10"/>
          </p:nvPr>
        </p:nvSpPr>
        <p:spPr/>
        <p:txBody>
          <a:bodyPr/>
          <a:lstStyle/>
          <a:p>
            <a:r>
              <a:rPr lang="en-US"/>
              <a:t>ADVISOR USE ONLY</a:t>
            </a:r>
            <a:endParaRPr lang="en-US" dirty="0"/>
          </a:p>
        </p:txBody>
      </p:sp>
    </p:spTree>
    <p:extLst>
      <p:ext uri="{BB962C8B-B14F-4D97-AF65-F5344CB8AC3E}">
        <p14:creationId xmlns:p14="http://schemas.microsoft.com/office/powerpoint/2010/main" val="498680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 name="TextBox 6">
            <a:extLst>
              <a:ext uri="{FF2B5EF4-FFF2-40B4-BE49-F238E27FC236}">
                <a16:creationId xmlns:a16="http://schemas.microsoft.com/office/drawing/2014/main" id="{37EB08C6-EEED-C34E-B589-92F64CB098A0}"/>
              </a:ext>
            </a:extLst>
          </p:cNvPr>
          <p:cNvSpPr txBox="1"/>
          <p:nvPr/>
        </p:nvSpPr>
        <p:spPr>
          <a:xfrm>
            <a:off x="272902" y="739921"/>
            <a:ext cx="7099448"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159="http://schemas.microsoft.com/office/powerpoint/2015/09/main" xmlns:p15="http://schemas.microsoft.com/office/powerpoint/2012/main" xmlns:p14="http://schemas.microsoft.com/office/powerpoint/2010/main" val="1"/>
            </a:ext>
          </a:extLst>
        </p:spPr>
        <p:txBody>
          <a:bodyPr wrap="square" lIns="0" tIns="0" rIns="0" bIns="0">
            <a:spAutoFit/>
          </a:bodyPr>
          <a:lstStyle>
            <a:lvl1pPr>
              <a:defRPr sz="4900">
                <a:solidFill>
                  <a:srgbClr val="E8111C"/>
                </a:solidFill>
                <a:latin typeface="Gilroy ExtraBold"/>
                <a:ea typeface="Gilroy ExtraBold"/>
                <a:cs typeface="Gilroy ExtraBold"/>
                <a:sym typeface="Gilroy ExtraBold"/>
              </a:defRPr>
            </a:lvl1pPr>
          </a:lstStyle>
          <a:p>
            <a:endParaRPr sz="3300" b="1">
              <a:solidFill>
                <a:schemeClr val="tx1"/>
              </a:solidFill>
              <a:latin typeface="Scotia Headline" panose="020B0503020203020204" pitchFamily="34" charset="0"/>
            </a:endParaRPr>
          </a:p>
        </p:txBody>
      </p:sp>
      <p:sp>
        <p:nvSpPr>
          <p:cNvPr id="2" name="Title 1"/>
          <p:cNvSpPr>
            <a:spLocks noGrp="1"/>
          </p:cNvSpPr>
          <p:nvPr>
            <p:ph type="title"/>
          </p:nvPr>
        </p:nvSpPr>
        <p:spPr>
          <a:xfrm>
            <a:off x="647700" y="397021"/>
            <a:ext cx="8241506" cy="685800"/>
          </a:xfrm>
        </p:spPr>
        <p:txBody>
          <a:bodyPr/>
          <a:lstStyle/>
          <a:p>
            <a:r>
              <a:rPr lang="en-CA" dirty="0"/>
              <a:t>Tips For Navigating in Rocky Waters</a:t>
            </a:r>
            <a:endParaRPr lang="en-US" dirty="0"/>
          </a:p>
        </p:txBody>
      </p:sp>
      <p:sp>
        <p:nvSpPr>
          <p:cNvPr id="13" name="Flowchart: Alternate Process 24">
            <a:extLst>
              <a:ext uri="{FF2B5EF4-FFF2-40B4-BE49-F238E27FC236}">
                <a16:creationId xmlns:a16="http://schemas.microsoft.com/office/drawing/2014/main" id="{BE85BC25-B1FF-40AD-A719-B8ED396B59B6}"/>
              </a:ext>
            </a:extLst>
          </p:cNvPr>
          <p:cNvSpPr/>
          <p:nvPr/>
        </p:nvSpPr>
        <p:spPr>
          <a:xfrm rot="16200000">
            <a:off x="4253038" y="1635296"/>
            <a:ext cx="2765140" cy="1913764"/>
          </a:xfrm>
          <a:prstGeom prst="roundRect">
            <a:avLst>
              <a:gd name="adj" fmla="val 6205"/>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Flowchart: Alternate Process 24">
            <a:extLst>
              <a:ext uri="{FF2B5EF4-FFF2-40B4-BE49-F238E27FC236}">
                <a16:creationId xmlns:a16="http://schemas.microsoft.com/office/drawing/2014/main" id="{B500EA43-CD54-4379-8243-62DE824DD298}"/>
              </a:ext>
            </a:extLst>
          </p:cNvPr>
          <p:cNvSpPr/>
          <p:nvPr/>
        </p:nvSpPr>
        <p:spPr>
          <a:xfrm rot="16200000">
            <a:off x="6254932" y="1635295"/>
            <a:ext cx="2765148" cy="1913768"/>
          </a:xfrm>
          <a:prstGeom prst="roundRect">
            <a:avLst>
              <a:gd name="adj" fmla="val 6205"/>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Flowchart: Alternate Process 24">
            <a:extLst>
              <a:ext uri="{FF2B5EF4-FFF2-40B4-BE49-F238E27FC236}">
                <a16:creationId xmlns:a16="http://schemas.microsoft.com/office/drawing/2014/main" id="{F7CDB1A5-7579-4FE5-954D-B294537A1405}"/>
              </a:ext>
            </a:extLst>
          </p:cNvPr>
          <p:cNvSpPr/>
          <p:nvPr/>
        </p:nvSpPr>
        <p:spPr>
          <a:xfrm rot="16200000">
            <a:off x="2251136" y="1635295"/>
            <a:ext cx="2765148" cy="1913766"/>
          </a:xfrm>
          <a:prstGeom prst="roundRect">
            <a:avLst>
              <a:gd name="adj" fmla="val 6205"/>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Flowchart: Alternate Process 24">
            <a:extLst>
              <a:ext uri="{FF2B5EF4-FFF2-40B4-BE49-F238E27FC236}">
                <a16:creationId xmlns:a16="http://schemas.microsoft.com/office/drawing/2014/main" id="{ACAEBEA2-5DD0-442C-BC36-2C2734F8A33A}"/>
              </a:ext>
            </a:extLst>
          </p:cNvPr>
          <p:cNvSpPr/>
          <p:nvPr/>
        </p:nvSpPr>
        <p:spPr>
          <a:xfrm rot="16200000">
            <a:off x="249244" y="1635295"/>
            <a:ext cx="2765140" cy="1913764"/>
          </a:xfrm>
          <a:prstGeom prst="roundRect">
            <a:avLst>
              <a:gd name="adj" fmla="val 620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 name="Group 134">
            <a:extLst>
              <a:ext uri="{FF2B5EF4-FFF2-40B4-BE49-F238E27FC236}">
                <a16:creationId xmlns:a16="http://schemas.microsoft.com/office/drawing/2014/main" id="{AB63652C-936C-4EF0-AF07-E8818ACBE2A6}"/>
              </a:ext>
            </a:extLst>
          </p:cNvPr>
          <p:cNvGrpSpPr>
            <a:grpSpLocks noChangeAspect="1"/>
          </p:cNvGrpSpPr>
          <p:nvPr/>
        </p:nvGrpSpPr>
        <p:grpSpPr>
          <a:xfrm>
            <a:off x="1201484" y="3544065"/>
            <a:ext cx="860658" cy="861376"/>
            <a:chOff x="3287425" y="1417883"/>
            <a:chExt cx="648499" cy="649042"/>
          </a:xfrm>
        </p:grpSpPr>
        <p:sp>
          <p:nvSpPr>
            <p:cNvPr id="18" name="Oval 17">
              <a:extLst>
                <a:ext uri="{FF2B5EF4-FFF2-40B4-BE49-F238E27FC236}">
                  <a16:creationId xmlns:a16="http://schemas.microsoft.com/office/drawing/2014/main" id="{022B1F68-2894-46CC-9710-B0602A5252F2}"/>
                </a:ext>
              </a:extLst>
            </p:cNvPr>
            <p:cNvSpPr>
              <a:spLocks noChangeAspect="1"/>
            </p:cNvSpPr>
            <p:nvPr/>
          </p:nvSpPr>
          <p:spPr>
            <a:xfrm>
              <a:off x="3287425" y="141788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baseline="0" dirty="0">
                <a:solidFill>
                  <a:schemeClr val="bg1"/>
                </a:solidFill>
              </a:endParaRPr>
            </a:p>
          </p:txBody>
        </p:sp>
        <p:sp>
          <p:nvSpPr>
            <p:cNvPr id="19" name="Oval 18">
              <a:extLst>
                <a:ext uri="{FF2B5EF4-FFF2-40B4-BE49-F238E27FC236}">
                  <a16:creationId xmlns:a16="http://schemas.microsoft.com/office/drawing/2014/main" id="{9E4EE9C3-EA9E-48A0-A0F1-183BEE5F31E5}"/>
                </a:ext>
              </a:extLst>
            </p:cNvPr>
            <p:cNvSpPr>
              <a:spLocks noChangeAspect="1"/>
            </p:cNvSpPr>
            <p:nvPr/>
          </p:nvSpPr>
          <p:spPr>
            <a:xfrm>
              <a:off x="3362252" y="1492773"/>
              <a:ext cx="498845" cy="499263"/>
            </a:xfrm>
            <a:prstGeom prst="ellipse">
              <a:avLst/>
            </a:prstGeom>
            <a:solidFill>
              <a:schemeClr val="tx2"/>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baseline="0" dirty="0">
                  <a:solidFill>
                    <a:schemeClr val="bg1"/>
                  </a:solidFill>
                </a:rPr>
                <a:t>01</a:t>
              </a:r>
            </a:p>
          </p:txBody>
        </p:sp>
      </p:grpSp>
      <p:grpSp>
        <p:nvGrpSpPr>
          <p:cNvPr id="20" name="Group 129">
            <a:extLst>
              <a:ext uri="{FF2B5EF4-FFF2-40B4-BE49-F238E27FC236}">
                <a16:creationId xmlns:a16="http://schemas.microsoft.com/office/drawing/2014/main" id="{148B521E-7E2F-4429-B7CA-CAB351420DAF}"/>
              </a:ext>
            </a:extLst>
          </p:cNvPr>
          <p:cNvGrpSpPr>
            <a:grpSpLocks noChangeAspect="1"/>
          </p:cNvGrpSpPr>
          <p:nvPr/>
        </p:nvGrpSpPr>
        <p:grpSpPr>
          <a:xfrm>
            <a:off x="3203381" y="3544065"/>
            <a:ext cx="860658" cy="861376"/>
            <a:chOff x="2779491" y="2517212"/>
            <a:chExt cx="648499" cy="649042"/>
          </a:xfrm>
        </p:grpSpPr>
        <p:sp>
          <p:nvSpPr>
            <p:cNvPr id="21" name="Oval 20">
              <a:extLst>
                <a:ext uri="{FF2B5EF4-FFF2-40B4-BE49-F238E27FC236}">
                  <a16:creationId xmlns:a16="http://schemas.microsoft.com/office/drawing/2014/main" id="{95134AA9-44E4-42EA-933A-AEF15CD8DCA3}"/>
                </a:ext>
              </a:extLst>
            </p:cNvPr>
            <p:cNvSpPr>
              <a:spLocks noChangeAspect="1"/>
            </p:cNvSpPr>
            <p:nvPr/>
          </p:nvSpPr>
          <p:spPr>
            <a:xfrm>
              <a:off x="2779491" y="2517212"/>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baseline="0" dirty="0">
                <a:solidFill>
                  <a:schemeClr val="bg1"/>
                </a:solidFill>
              </a:endParaRPr>
            </a:p>
          </p:txBody>
        </p:sp>
        <p:sp>
          <p:nvSpPr>
            <p:cNvPr id="24" name="Oval 23">
              <a:extLst>
                <a:ext uri="{FF2B5EF4-FFF2-40B4-BE49-F238E27FC236}">
                  <a16:creationId xmlns:a16="http://schemas.microsoft.com/office/drawing/2014/main" id="{74F42BE7-8153-407F-9522-F59F1E9E5D25}"/>
                </a:ext>
              </a:extLst>
            </p:cNvPr>
            <p:cNvSpPr>
              <a:spLocks noChangeAspect="1"/>
            </p:cNvSpPr>
            <p:nvPr/>
          </p:nvSpPr>
          <p:spPr>
            <a:xfrm>
              <a:off x="2854318" y="2592102"/>
              <a:ext cx="498845" cy="499263"/>
            </a:xfrm>
            <a:prstGeom prst="ellipse">
              <a:avLst/>
            </a:prstGeom>
            <a:solidFill>
              <a:schemeClr val="bg2">
                <a:lumMod val="7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baseline="0" dirty="0">
                  <a:solidFill>
                    <a:schemeClr val="bg1"/>
                  </a:solidFill>
                </a:rPr>
                <a:t>02</a:t>
              </a:r>
              <a:endParaRPr lang="en-US" sz="1600" b="1" baseline="0" dirty="0"/>
            </a:p>
          </p:txBody>
        </p:sp>
      </p:grpSp>
      <p:grpSp>
        <p:nvGrpSpPr>
          <p:cNvPr id="26" name="Group 130">
            <a:extLst>
              <a:ext uri="{FF2B5EF4-FFF2-40B4-BE49-F238E27FC236}">
                <a16:creationId xmlns:a16="http://schemas.microsoft.com/office/drawing/2014/main" id="{519D44F4-BA1C-4478-ADA8-506987D51AE9}"/>
              </a:ext>
            </a:extLst>
          </p:cNvPr>
          <p:cNvGrpSpPr>
            <a:grpSpLocks noChangeAspect="1"/>
          </p:cNvGrpSpPr>
          <p:nvPr/>
        </p:nvGrpSpPr>
        <p:grpSpPr>
          <a:xfrm>
            <a:off x="5205278" y="3544065"/>
            <a:ext cx="860658" cy="861376"/>
            <a:chOff x="3287425" y="3613920"/>
            <a:chExt cx="648499" cy="649042"/>
          </a:xfrm>
        </p:grpSpPr>
        <p:sp>
          <p:nvSpPr>
            <p:cNvPr id="31" name="Oval 30">
              <a:extLst>
                <a:ext uri="{FF2B5EF4-FFF2-40B4-BE49-F238E27FC236}">
                  <a16:creationId xmlns:a16="http://schemas.microsoft.com/office/drawing/2014/main" id="{418D23F5-60B2-4555-BE3B-EE58E6F53DC7}"/>
                </a:ext>
              </a:extLst>
            </p:cNvPr>
            <p:cNvSpPr>
              <a:spLocks noChangeAspect="1"/>
            </p:cNvSpPr>
            <p:nvPr/>
          </p:nvSpPr>
          <p:spPr>
            <a:xfrm>
              <a:off x="3287425" y="3613920"/>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baseline="0" dirty="0">
                <a:solidFill>
                  <a:schemeClr val="bg1"/>
                </a:solidFill>
              </a:endParaRPr>
            </a:p>
          </p:txBody>
        </p:sp>
        <p:sp>
          <p:nvSpPr>
            <p:cNvPr id="32" name="Oval 31">
              <a:extLst>
                <a:ext uri="{FF2B5EF4-FFF2-40B4-BE49-F238E27FC236}">
                  <a16:creationId xmlns:a16="http://schemas.microsoft.com/office/drawing/2014/main" id="{A3F41BB4-5DB6-45AE-8084-BB4199632208}"/>
                </a:ext>
              </a:extLst>
            </p:cNvPr>
            <p:cNvSpPr>
              <a:spLocks noChangeAspect="1"/>
            </p:cNvSpPr>
            <p:nvPr/>
          </p:nvSpPr>
          <p:spPr>
            <a:xfrm>
              <a:off x="3362252" y="3688810"/>
              <a:ext cx="498845" cy="499263"/>
            </a:xfrm>
            <a:prstGeom prst="ellipse">
              <a:avLst/>
            </a:prstGeom>
            <a:solidFill>
              <a:schemeClr val="bg2">
                <a:lumMod val="9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baseline="0" dirty="0">
                  <a:solidFill>
                    <a:schemeClr val="bg1"/>
                  </a:solidFill>
                </a:rPr>
                <a:t>03</a:t>
              </a:r>
              <a:endParaRPr lang="en-US" sz="1600" b="1" baseline="0" dirty="0"/>
            </a:p>
          </p:txBody>
        </p:sp>
      </p:grpSp>
      <p:grpSp>
        <p:nvGrpSpPr>
          <p:cNvPr id="35" name="Group 133">
            <a:extLst>
              <a:ext uri="{FF2B5EF4-FFF2-40B4-BE49-F238E27FC236}">
                <a16:creationId xmlns:a16="http://schemas.microsoft.com/office/drawing/2014/main" id="{42DFF761-50A9-4061-A369-84B860F8A686}"/>
              </a:ext>
            </a:extLst>
          </p:cNvPr>
          <p:cNvGrpSpPr>
            <a:grpSpLocks noChangeAspect="1"/>
          </p:cNvGrpSpPr>
          <p:nvPr/>
        </p:nvGrpSpPr>
        <p:grpSpPr>
          <a:xfrm>
            <a:off x="7207176" y="3544059"/>
            <a:ext cx="860658" cy="861376"/>
            <a:chOff x="5249342" y="1406453"/>
            <a:chExt cx="648499" cy="649042"/>
          </a:xfrm>
        </p:grpSpPr>
        <p:sp>
          <p:nvSpPr>
            <p:cNvPr id="36" name="Oval 35">
              <a:extLst>
                <a:ext uri="{FF2B5EF4-FFF2-40B4-BE49-F238E27FC236}">
                  <a16:creationId xmlns:a16="http://schemas.microsoft.com/office/drawing/2014/main" id="{58457D5D-A25E-4DED-8EA3-72F3F3E74A0D}"/>
                </a:ext>
              </a:extLst>
            </p:cNvPr>
            <p:cNvSpPr>
              <a:spLocks noChangeAspect="1"/>
            </p:cNvSpPr>
            <p:nvPr/>
          </p:nvSpPr>
          <p:spPr>
            <a:xfrm>
              <a:off x="5249342" y="1406453"/>
              <a:ext cx="648499" cy="649042"/>
            </a:xfrm>
            <a:prstGeom prst="ellipse">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baseline="0" dirty="0">
                <a:solidFill>
                  <a:schemeClr val="bg1"/>
                </a:solidFill>
              </a:endParaRPr>
            </a:p>
          </p:txBody>
        </p:sp>
        <p:sp>
          <p:nvSpPr>
            <p:cNvPr id="37" name="Oval 36">
              <a:extLst>
                <a:ext uri="{FF2B5EF4-FFF2-40B4-BE49-F238E27FC236}">
                  <a16:creationId xmlns:a16="http://schemas.microsoft.com/office/drawing/2014/main" id="{EAA7F4AD-2856-4526-A785-03F04152E6C7}"/>
                </a:ext>
              </a:extLst>
            </p:cNvPr>
            <p:cNvSpPr>
              <a:spLocks noChangeAspect="1"/>
            </p:cNvSpPr>
            <p:nvPr/>
          </p:nvSpPr>
          <p:spPr>
            <a:xfrm>
              <a:off x="5324169" y="1481343"/>
              <a:ext cx="498845" cy="499263"/>
            </a:xfrm>
            <a:prstGeom prst="ellipse">
              <a:avLst/>
            </a:prstGeom>
            <a:solidFill>
              <a:schemeClr val="bg1">
                <a:lumMod val="85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baseline="0" dirty="0">
                  <a:solidFill>
                    <a:schemeClr val="bg1"/>
                  </a:solidFill>
                </a:rPr>
                <a:t>04</a:t>
              </a:r>
              <a:endParaRPr lang="en-US" sz="1600" b="1" baseline="0" dirty="0"/>
            </a:p>
          </p:txBody>
        </p:sp>
      </p:grpSp>
      <p:sp>
        <p:nvSpPr>
          <p:cNvPr id="39" name="Freeform 52">
            <a:extLst>
              <a:ext uri="{FF2B5EF4-FFF2-40B4-BE49-F238E27FC236}">
                <a16:creationId xmlns:a16="http://schemas.microsoft.com/office/drawing/2014/main" id="{7501117E-BC8E-41D7-8368-E5B3C17A37A3}"/>
              </a:ext>
            </a:extLst>
          </p:cNvPr>
          <p:cNvSpPr>
            <a:spLocks noEditPoints="1"/>
          </p:cNvSpPr>
          <p:nvPr/>
        </p:nvSpPr>
        <p:spPr bwMode="auto">
          <a:xfrm>
            <a:off x="5387799" y="1377347"/>
            <a:ext cx="564518" cy="576000"/>
          </a:xfrm>
          <a:custGeom>
            <a:avLst/>
            <a:gdLst/>
            <a:ahLst/>
            <a:cxnLst>
              <a:cxn ang="0">
                <a:pos x="27" y="55"/>
              </a:cxn>
              <a:cxn ang="0">
                <a:pos x="0" y="27"/>
              </a:cxn>
              <a:cxn ang="0">
                <a:pos x="27" y="0"/>
              </a:cxn>
              <a:cxn ang="0">
                <a:pos x="55" y="27"/>
              </a:cxn>
              <a:cxn ang="0">
                <a:pos x="27" y="55"/>
              </a:cxn>
              <a:cxn ang="0">
                <a:pos x="27" y="8"/>
              </a:cxn>
              <a:cxn ang="0">
                <a:pos x="8" y="27"/>
              </a:cxn>
              <a:cxn ang="0">
                <a:pos x="27" y="47"/>
              </a:cxn>
              <a:cxn ang="0">
                <a:pos x="47" y="27"/>
              </a:cxn>
              <a:cxn ang="0">
                <a:pos x="27" y="8"/>
              </a:cxn>
              <a:cxn ang="0">
                <a:pos x="32" y="31"/>
              </a:cxn>
              <a:cxn ang="0">
                <a:pos x="31" y="32"/>
              </a:cxn>
              <a:cxn ang="0">
                <a:pos x="19" y="32"/>
              </a:cxn>
              <a:cxn ang="0">
                <a:pos x="18" y="31"/>
              </a:cxn>
              <a:cxn ang="0">
                <a:pos x="18" y="28"/>
              </a:cxn>
              <a:cxn ang="0">
                <a:pos x="19" y="27"/>
              </a:cxn>
              <a:cxn ang="0">
                <a:pos x="27" y="27"/>
              </a:cxn>
              <a:cxn ang="0">
                <a:pos x="27" y="15"/>
              </a:cxn>
              <a:cxn ang="0">
                <a:pos x="28" y="14"/>
              </a:cxn>
              <a:cxn ang="0">
                <a:pos x="31" y="14"/>
              </a:cxn>
              <a:cxn ang="0">
                <a:pos x="32" y="15"/>
              </a:cxn>
              <a:cxn ang="0">
                <a:pos x="32" y="31"/>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27" y="8"/>
                </a:moveTo>
                <a:cubicBezTo>
                  <a:pt x="16" y="8"/>
                  <a:pt x="8" y="17"/>
                  <a:pt x="8" y="27"/>
                </a:cubicBezTo>
                <a:cubicBezTo>
                  <a:pt x="8" y="38"/>
                  <a:pt x="16" y="47"/>
                  <a:pt x="27" y="47"/>
                </a:cubicBezTo>
                <a:cubicBezTo>
                  <a:pt x="38" y="47"/>
                  <a:pt x="47" y="38"/>
                  <a:pt x="47" y="27"/>
                </a:cubicBezTo>
                <a:cubicBezTo>
                  <a:pt x="47" y="17"/>
                  <a:pt x="38" y="8"/>
                  <a:pt x="27" y="8"/>
                </a:cubicBezTo>
                <a:close/>
                <a:moveTo>
                  <a:pt x="32" y="31"/>
                </a:moveTo>
                <a:cubicBezTo>
                  <a:pt x="32" y="31"/>
                  <a:pt x="31" y="32"/>
                  <a:pt x="31" y="32"/>
                </a:cubicBezTo>
                <a:cubicBezTo>
                  <a:pt x="19" y="32"/>
                  <a:pt x="19" y="32"/>
                  <a:pt x="19" y="32"/>
                </a:cubicBezTo>
                <a:cubicBezTo>
                  <a:pt x="19" y="32"/>
                  <a:pt x="18" y="31"/>
                  <a:pt x="18" y="31"/>
                </a:cubicBezTo>
                <a:cubicBezTo>
                  <a:pt x="18" y="28"/>
                  <a:pt x="18" y="28"/>
                  <a:pt x="18" y="28"/>
                </a:cubicBezTo>
                <a:cubicBezTo>
                  <a:pt x="18" y="28"/>
                  <a:pt x="19" y="27"/>
                  <a:pt x="19" y="27"/>
                </a:cubicBezTo>
                <a:cubicBezTo>
                  <a:pt x="27" y="27"/>
                  <a:pt x="27" y="27"/>
                  <a:pt x="27" y="27"/>
                </a:cubicBezTo>
                <a:cubicBezTo>
                  <a:pt x="27" y="15"/>
                  <a:pt x="27" y="15"/>
                  <a:pt x="27" y="15"/>
                </a:cubicBezTo>
                <a:cubicBezTo>
                  <a:pt x="27" y="14"/>
                  <a:pt x="28" y="14"/>
                  <a:pt x="28" y="14"/>
                </a:cubicBezTo>
                <a:cubicBezTo>
                  <a:pt x="31" y="14"/>
                  <a:pt x="31" y="14"/>
                  <a:pt x="31" y="14"/>
                </a:cubicBezTo>
                <a:cubicBezTo>
                  <a:pt x="31" y="14"/>
                  <a:pt x="32" y="14"/>
                  <a:pt x="32" y="15"/>
                </a:cubicBezTo>
                <a:lnTo>
                  <a:pt x="32" y="31"/>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1" name="Freeform 152">
            <a:extLst>
              <a:ext uri="{FF2B5EF4-FFF2-40B4-BE49-F238E27FC236}">
                <a16:creationId xmlns:a16="http://schemas.microsoft.com/office/drawing/2014/main" id="{7F6DB5AF-09AA-421A-BEB6-C52F72852EE3}"/>
              </a:ext>
            </a:extLst>
          </p:cNvPr>
          <p:cNvSpPr>
            <a:spLocks noEditPoints="1"/>
          </p:cNvSpPr>
          <p:nvPr/>
        </p:nvSpPr>
        <p:spPr bwMode="auto">
          <a:xfrm>
            <a:off x="7420678" y="1438903"/>
            <a:ext cx="452701" cy="418357"/>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42" name="Text Placeholder 3">
            <a:extLst>
              <a:ext uri="{FF2B5EF4-FFF2-40B4-BE49-F238E27FC236}">
                <a16:creationId xmlns:a16="http://schemas.microsoft.com/office/drawing/2014/main" id="{DE148156-E18B-4FF3-9B8E-EDBF9BCBC726}"/>
              </a:ext>
            </a:extLst>
          </p:cNvPr>
          <p:cNvSpPr txBox="1">
            <a:spLocks/>
          </p:cNvSpPr>
          <p:nvPr/>
        </p:nvSpPr>
        <p:spPr>
          <a:xfrm>
            <a:off x="846138" y="2518647"/>
            <a:ext cx="1571350" cy="4062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400">
              <a:spcBef>
                <a:spcPct val="20000"/>
              </a:spcBef>
              <a:defRPr/>
            </a:pPr>
            <a:r>
              <a:rPr lang="en-US" sz="1200" b="1" dirty="0">
                <a:solidFill>
                  <a:schemeClr val="bg1"/>
                </a:solidFill>
              </a:rPr>
              <a:t>Invest with Advice</a:t>
            </a:r>
          </a:p>
          <a:p>
            <a:pPr lvl="0" defTabSz="914400">
              <a:spcBef>
                <a:spcPct val="20000"/>
              </a:spcBef>
              <a:defRPr/>
            </a:pPr>
            <a:endParaRPr lang="en-US" sz="1200" b="1" dirty="0">
              <a:solidFill>
                <a:schemeClr val="bg1"/>
              </a:solidFill>
            </a:endParaRPr>
          </a:p>
        </p:txBody>
      </p:sp>
      <p:sp>
        <p:nvSpPr>
          <p:cNvPr id="43" name="Text Placeholder 3">
            <a:extLst>
              <a:ext uri="{FF2B5EF4-FFF2-40B4-BE49-F238E27FC236}">
                <a16:creationId xmlns:a16="http://schemas.microsoft.com/office/drawing/2014/main" id="{F4252BB1-EB7E-42D9-B82C-476E8B6045A6}"/>
              </a:ext>
            </a:extLst>
          </p:cNvPr>
          <p:cNvSpPr txBox="1">
            <a:spLocks/>
          </p:cNvSpPr>
          <p:nvPr/>
        </p:nvSpPr>
        <p:spPr>
          <a:xfrm>
            <a:off x="2848035" y="2518647"/>
            <a:ext cx="1571350" cy="406265"/>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400">
              <a:spcBef>
                <a:spcPct val="20000"/>
              </a:spcBef>
              <a:defRPr/>
            </a:pPr>
            <a:r>
              <a:rPr lang="en-US" sz="1200" b="1" dirty="0">
                <a:solidFill>
                  <a:schemeClr val="bg1"/>
                </a:solidFill>
              </a:rPr>
              <a:t>Stay Diversified</a:t>
            </a:r>
          </a:p>
          <a:p>
            <a:pPr lvl="0" defTabSz="914400">
              <a:spcBef>
                <a:spcPct val="20000"/>
              </a:spcBef>
              <a:defRPr/>
            </a:pPr>
            <a:endParaRPr lang="en-US" sz="1200" b="1" dirty="0">
              <a:solidFill>
                <a:schemeClr val="bg1"/>
              </a:solidFill>
            </a:endParaRPr>
          </a:p>
        </p:txBody>
      </p:sp>
      <p:sp>
        <p:nvSpPr>
          <p:cNvPr id="44" name="Text Placeholder 3">
            <a:extLst>
              <a:ext uri="{FF2B5EF4-FFF2-40B4-BE49-F238E27FC236}">
                <a16:creationId xmlns:a16="http://schemas.microsoft.com/office/drawing/2014/main" id="{1C793618-2AEE-47CA-81C7-586306A36AE0}"/>
              </a:ext>
            </a:extLst>
          </p:cNvPr>
          <p:cNvSpPr txBox="1">
            <a:spLocks/>
          </p:cNvSpPr>
          <p:nvPr/>
        </p:nvSpPr>
        <p:spPr>
          <a:xfrm>
            <a:off x="4849932" y="2518647"/>
            <a:ext cx="1571350" cy="5909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914400">
              <a:spcBef>
                <a:spcPct val="20000"/>
              </a:spcBef>
              <a:defRPr/>
            </a:pPr>
            <a:r>
              <a:rPr lang="en-US" sz="1200" b="1" dirty="0">
                <a:solidFill>
                  <a:schemeClr val="bg1"/>
                </a:solidFill>
              </a:rPr>
              <a:t>Be Patient and Stay Calm</a:t>
            </a:r>
          </a:p>
          <a:p>
            <a:pPr lvl="0" defTabSz="914400">
              <a:spcBef>
                <a:spcPct val="20000"/>
              </a:spcBef>
              <a:defRPr/>
            </a:pPr>
            <a:endParaRPr lang="en-US" sz="1200" b="1" dirty="0">
              <a:solidFill>
                <a:schemeClr val="bg1"/>
              </a:solidFill>
            </a:endParaRPr>
          </a:p>
        </p:txBody>
      </p:sp>
      <p:sp>
        <p:nvSpPr>
          <p:cNvPr id="45" name="Text Placeholder 3">
            <a:extLst>
              <a:ext uri="{FF2B5EF4-FFF2-40B4-BE49-F238E27FC236}">
                <a16:creationId xmlns:a16="http://schemas.microsoft.com/office/drawing/2014/main" id="{C57BBB8F-8399-44A9-B021-DF354E0492D3}"/>
              </a:ext>
            </a:extLst>
          </p:cNvPr>
          <p:cNvSpPr txBox="1">
            <a:spLocks/>
          </p:cNvSpPr>
          <p:nvPr/>
        </p:nvSpPr>
        <p:spPr>
          <a:xfrm>
            <a:off x="6851830" y="2518647"/>
            <a:ext cx="1571350" cy="590931"/>
          </a:xfrm>
          <a:prstGeom prst="rect">
            <a:avLst/>
          </a:prstGeom>
        </p:spPr>
        <p:txBody>
          <a:bodyPr wrap="square" lIns="0" tIns="0" rIns="0" bIns="0" anchor="ctr"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defRPr/>
            </a:pPr>
            <a:r>
              <a:rPr lang="en-CA" altLang="en-US" sz="1200" b="1" dirty="0">
                <a:solidFill>
                  <a:schemeClr val="tx2"/>
                </a:solidFill>
              </a:rPr>
              <a:t>Seek Legitimately </a:t>
            </a:r>
            <a:br>
              <a:rPr lang="en-CA" altLang="en-US" sz="1200" b="1" dirty="0">
                <a:solidFill>
                  <a:schemeClr val="tx2"/>
                </a:solidFill>
              </a:rPr>
            </a:br>
            <a:r>
              <a:rPr lang="en-CA" altLang="en-US" sz="1200" b="1" dirty="0">
                <a:solidFill>
                  <a:schemeClr val="tx2"/>
                </a:solidFill>
              </a:rPr>
              <a:t>Active Management</a:t>
            </a:r>
            <a:r>
              <a:rPr lang="en-CA" altLang="en-US" sz="1200" b="1" baseline="30000" dirty="0">
                <a:solidFill>
                  <a:schemeClr val="tx2"/>
                </a:solidFill>
              </a:rPr>
              <a:t>®</a:t>
            </a:r>
          </a:p>
          <a:p>
            <a:pPr lvl="0" defTabSz="914400">
              <a:spcBef>
                <a:spcPct val="20000"/>
              </a:spcBef>
              <a:defRPr/>
            </a:pPr>
            <a:endParaRPr lang="en-US" sz="1200" b="1" dirty="0">
              <a:solidFill>
                <a:schemeClr val="tx2"/>
              </a:solidFill>
            </a:endParaRPr>
          </a:p>
        </p:txBody>
      </p:sp>
      <p:sp>
        <p:nvSpPr>
          <p:cNvPr id="46" name="Freeform 25">
            <a:extLst>
              <a:ext uri="{FF2B5EF4-FFF2-40B4-BE49-F238E27FC236}">
                <a16:creationId xmlns:a16="http://schemas.microsoft.com/office/drawing/2014/main" id="{D29702FC-E694-4B3E-A955-2BF2110D6DF2}"/>
              </a:ext>
            </a:extLst>
          </p:cNvPr>
          <p:cNvSpPr>
            <a:spLocks noChangeAspect="1" noEditPoints="1"/>
          </p:cNvSpPr>
          <p:nvPr/>
        </p:nvSpPr>
        <p:spPr bwMode="auto">
          <a:xfrm>
            <a:off x="1381125" y="1416149"/>
            <a:ext cx="547602" cy="481480"/>
          </a:xfrm>
          <a:custGeom>
            <a:avLst/>
            <a:gdLst/>
            <a:ahLst/>
            <a:cxnLst>
              <a:cxn ang="0">
                <a:pos x="82" y="72"/>
              </a:cxn>
              <a:cxn ang="0">
                <a:pos x="81" y="55"/>
              </a:cxn>
              <a:cxn ang="0">
                <a:pos x="70" y="49"/>
              </a:cxn>
              <a:cxn ang="0">
                <a:pos x="62" y="39"/>
              </a:cxn>
              <a:cxn ang="0">
                <a:pos x="65" y="32"/>
              </a:cxn>
              <a:cxn ang="0">
                <a:pos x="67" y="28"/>
              </a:cxn>
              <a:cxn ang="0">
                <a:pos x="66" y="25"/>
              </a:cxn>
              <a:cxn ang="0">
                <a:pos x="67" y="20"/>
              </a:cxn>
              <a:cxn ang="0">
                <a:pos x="57" y="11"/>
              </a:cxn>
              <a:cxn ang="0">
                <a:pos x="47" y="20"/>
              </a:cxn>
              <a:cxn ang="0">
                <a:pos x="48" y="25"/>
              </a:cxn>
              <a:cxn ang="0">
                <a:pos x="47" y="28"/>
              </a:cxn>
              <a:cxn ang="0">
                <a:pos x="49" y="32"/>
              </a:cxn>
              <a:cxn ang="0">
                <a:pos x="52" y="39"/>
              </a:cxn>
              <a:cxn ang="0">
                <a:pos x="48" y="46"/>
              </a:cxn>
              <a:cxn ang="0">
                <a:pos x="63" y="60"/>
              </a:cxn>
              <a:cxn ang="0">
                <a:pos x="63" y="72"/>
              </a:cxn>
              <a:cxn ang="0">
                <a:pos x="82" y="72"/>
              </a:cxn>
              <a:cxn ang="0">
                <a:pos x="42" y="51"/>
              </a:cxn>
              <a:cxn ang="0">
                <a:pos x="31" y="39"/>
              </a:cxn>
              <a:cxn ang="0">
                <a:pos x="35" y="29"/>
              </a:cxn>
              <a:cxn ang="0">
                <a:pos x="38" y="23"/>
              </a:cxn>
              <a:cxn ang="0">
                <a:pos x="37" y="20"/>
              </a:cxn>
              <a:cxn ang="0">
                <a:pos x="37" y="13"/>
              </a:cxn>
              <a:cxn ang="0">
                <a:pos x="24" y="0"/>
              </a:cxn>
              <a:cxn ang="0">
                <a:pos x="11" y="13"/>
              </a:cxn>
              <a:cxn ang="0">
                <a:pos x="12" y="20"/>
              </a:cxn>
              <a:cxn ang="0">
                <a:pos x="11" y="23"/>
              </a:cxn>
              <a:cxn ang="0">
                <a:pos x="14" y="29"/>
              </a:cxn>
              <a:cxn ang="0">
                <a:pos x="18" y="39"/>
              </a:cxn>
              <a:cxn ang="0">
                <a:pos x="7" y="51"/>
              </a:cxn>
              <a:cxn ang="0">
                <a:pos x="0" y="57"/>
              </a:cxn>
              <a:cxn ang="0">
                <a:pos x="0" y="72"/>
              </a:cxn>
              <a:cxn ang="0">
                <a:pos x="57" y="72"/>
              </a:cxn>
              <a:cxn ang="0">
                <a:pos x="57" y="61"/>
              </a:cxn>
              <a:cxn ang="0">
                <a:pos x="42" y="51"/>
              </a:cxn>
            </a:cxnLst>
            <a:rect l="0" t="0" r="r" b="b"/>
            <a:pathLst>
              <a:path w="82" h="72">
                <a:moveTo>
                  <a:pt x="82" y="72"/>
                </a:moveTo>
                <a:cubicBezTo>
                  <a:pt x="82" y="72"/>
                  <a:pt x="82" y="57"/>
                  <a:pt x="81" y="55"/>
                </a:cubicBezTo>
                <a:cubicBezTo>
                  <a:pt x="79" y="53"/>
                  <a:pt x="76" y="51"/>
                  <a:pt x="70" y="49"/>
                </a:cubicBezTo>
                <a:cubicBezTo>
                  <a:pt x="64" y="46"/>
                  <a:pt x="62" y="44"/>
                  <a:pt x="62" y="39"/>
                </a:cubicBezTo>
                <a:cubicBezTo>
                  <a:pt x="62" y="37"/>
                  <a:pt x="64" y="37"/>
                  <a:pt x="65" y="32"/>
                </a:cubicBezTo>
                <a:cubicBezTo>
                  <a:pt x="65" y="30"/>
                  <a:pt x="67" y="32"/>
                  <a:pt x="67" y="28"/>
                </a:cubicBezTo>
                <a:cubicBezTo>
                  <a:pt x="67" y="26"/>
                  <a:pt x="66" y="25"/>
                  <a:pt x="66" y="25"/>
                </a:cubicBezTo>
                <a:cubicBezTo>
                  <a:pt x="66" y="25"/>
                  <a:pt x="67" y="22"/>
                  <a:pt x="67" y="20"/>
                </a:cubicBezTo>
                <a:cubicBezTo>
                  <a:pt x="67" y="18"/>
                  <a:pt x="65" y="11"/>
                  <a:pt x="57" y="11"/>
                </a:cubicBezTo>
                <a:cubicBezTo>
                  <a:pt x="49" y="11"/>
                  <a:pt x="47" y="18"/>
                  <a:pt x="47" y="20"/>
                </a:cubicBezTo>
                <a:cubicBezTo>
                  <a:pt x="47" y="22"/>
                  <a:pt x="48" y="25"/>
                  <a:pt x="48" y="25"/>
                </a:cubicBezTo>
                <a:cubicBezTo>
                  <a:pt x="48" y="25"/>
                  <a:pt x="47" y="26"/>
                  <a:pt x="47" y="28"/>
                </a:cubicBezTo>
                <a:cubicBezTo>
                  <a:pt x="47" y="32"/>
                  <a:pt x="49" y="30"/>
                  <a:pt x="49" y="32"/>
                </a:cubicBezTo>
                <a:cubicBezTo>
                  <a:pt x="50" y="37"/>
                  <a:pt x="52" y="37"/>
                  <a:pt x="52" y="39"/>
                </a:cubicBezTo>
                <a:cubicBezTo>
                  <a:pt x="52" y="42"/>
                  <a:pt x="51" y="44"/>
                  <a:pt x="48" y="46"/>
                </a:cubicBezTo>
                <a:cubicBezTo>
                  <a:pt x="62" y="53"/>
                  <a:pt x="63" y="54"/>
                  <a:pt x="63" y="60"/>
                </a:cubicBezTo>
                <a:cubicBezTo>
                  <a:pt x="63" y="72"/>
                  <a:pt x="63" y="72"/>
                  <a:pt x="63" y="72"/>
                </a:cubicBezTo>
                <a:lnTo>
                  <a:pt x="82" y="72"/>
                </a:lnTo>
                <a:close/>
                <a:moveTo>
                  <a:pt x="42" y="51"/>
                </a:moveTo>
                <a:cubicBezTo>
                  <a:pt x="34" y="47"/>
                  <a:pt x="31" y="45"/>
                  <a:pt x="31" y="39"/>
                </a:cubicBezTo>
                <a:cubicBezTo>
                  <a:pt x="31" y="35"/>
                  <a:pt x="34" y="36"/>
                  <a:pt x="35" y="29"/>
                </a:cubicBezTo>
                <a:cubicBezTo>
                  <a:pt x="35" y="27"/>
                  <a:pt x="37" y="29"/>
                  <a:pt x="38" y="23"/>
                </a:cubicBezTo>
                <a:cubicBezTo>
                  <a:pt x="38" y="20"/>
                  <a:pt x="37" y="20"/>
                  <a:pt x="37" y="20"/>
                </a:cubicBezTo>
                <a:cubicBezTo>
                  <a:pt x="37" y="20"/>
                  <a:pt x="37" y="16"/>
                  <a:pt x="37" y="13"/>
                </a:cubicBezTo>
                <a:cubicBezTo>
                  <a:pt x="38" y="10"/>
                  <a:pt x="36" y="0"/>
                  <a:pt x="24" y="0"/>
                </a:cubicBezTo>
                <a:cubicBezTo>
                  <a:pt x="13" y="0"/>
                  <a:pt x="11" y="10"/>
                  <a:pt x="11" y="13"/>
                </a:cubicBezTo>
                <a:cubicBezTo>
                  <a:pt x="12" y="16"/>
                  <a:pt x="12" y="20"/>
                  <a:pt x="12" y="20"/>
                </a:cubicBezTo>
                <a:cubicBezTo>
                  <a:pt x="12" y="20"/>
                  <a:pt x="11" y="20"/>
                  <a:pt x="11" y="23"/>
                </a:cubicBezTo>
                <a:cubicBezTo>
                  <a:pt x="11" y="29"/>
                  <a:pt x="14" y="27"/>
                  <a:pt x="14" y="29"/>
                </a:cubicBezTo>
                <a:cubicBezTo>
                  <a:pt x="15" y="36"/>
                  <a:pt x="18" y="35"/>
                  <a:pt x="18" y="39"/>
                </a:cubicBezTo>
                <a:cubicBezTo>
                  <a:pt x="18" y="45"/>
                  <a:pt x="15" y="47"/>
                  <a:pt x="7" y="51"/>
                </a:cubicBezTo>
                <a:cubicBezTo>
                  <a:pt x="4" y="52"/>
                  <a:pt x="0" y="53"/>
                  <a:pt x="0" y="57"/>
                </a:cubicBezTo>
                <a:cubicBezTo>
                  <a:pt x="0" y="72"/>
                  <a:pt x="0" y="72"/>
                  <a:pt x="0" y="72"/>
                </a:cubicBezTo>
                <a:cubicBezTo>
                  <a:pt x="57" y="72"/>
                  <a:pt x="57" y="72"/>
                  <a:pt x="57" y="72"/>
                </a:cubicBezTo>
                <a:cubicBezTo>
                  <a:pt x="57" y="72"/>
                  <a:pt x="57" y="63"/>
                  <a:pt x="57" y="61"/>
                </a:cubicBezTo>
                <a:cubicBezTo>
                  <a:pt x="57" y="58"/>
                  <a:pt x="50" y="54"/>
                  <a:pt x="42" y="51"/>
                </a:cubicBezTo>
                <a:close/>
              </a:path>
            </a:pathLst>
          </a:custGeom>
          <a:solidFill>
            <a:schemeClr val="bg2"/>
          </a:solidFill>
          <a:ln w="9525">
            <a:noFill/>
            <a:round/>
            <a:headEnd/>
            <a:tailEnd/>
          </a:ln>
        </p:spPr>
        <p:txBody>
          <a:bodyPr vert="horz" wrap="square" lIns="68580" tIns="34290" rIns="68580" bIns="34290" numCol="1" anchor="t" anchorCtr="0" compatLnSpc="1">
            <a:prstTxWarp prst="textNoShape">
              <a:avLst/>
            </a:prstTxWarp>
          </a:bodyPr>
          <a:lstStyle/>
          <a:p>
            <a:endParaRPr lang="en-GB" sz="1350"/>
          </a:p>
        </p:txBody>
      </p:sp>
      <p:sp>
        <p:nvSpPr>
          <p:cNvPr id="47" name="Freeform 19">
            <a:extLst>
              <a:ext uri="{FF2B5EF4-FFF2-40B4-BE49-F238E27FC236}">
                <a16:creationId xmlns:a16="http://schemas.microsoft.com/office/drawing/2014/main" id="{CA3C07F8-F902-45C4-B47A-40C373B2DCD8}"/>
              </a:ext>
            </a:extLst>
          </p:cNvPr>
          <p:cNvSpPr>
            <a:spLocks noChangeAspect="1" noEditPoints="1"/>
          </p:cNvSpPr>
          <p:nvPr/>
        </p:nvSpPr>
        <p:spPr bwMode="auto">
          <a:xfrm>
            <a:off x="3333750" y="1366141"/>
            <a:ext cx="581710" cy="587414"/>
          </a:xfrm>
          <a:custGeom>
            <a:avLst/>
            <a:gdLst>
              <a:gd name="T0" fmla="*/ 70 w 141"/>
              <a:gd name="T1" fmla="*/ 0 h 142"/>
              <a:gd name="T2" fmla="*/ 95 w 141"/>
              <a:gd name="T3" fmla="*/ 45 h 142"/>
              <a:gd name="T4" fmla="*/ 91 w 141"/>
              <a:gd name="T5" fmla="*/ 38 h 142"/>
              <a:gd name="T6" fmla="*/ 88 w 141"/>
              <a:gd name="T7" fmla="*/ 42 h 142"/>
              <a:gd name="T8" fmla="*/ 65 w 141"/>
              <a:gd name="T9" fmla="*/ 110 h 142"/>
              <a:gd name="T10" fmla="*/ 53 w 141"/>
              <a:gd name="T11" fmla="*/ 123 h 142"/>
              <a:gd name="T12" fmla="*/ 46 w 141"/>
              <a:gd name="T13" fmla="*/ 131 h 142"/>
              <a:gd name="T14" fmla="*/ 43 w 141"/>
              <a:gd name="T15" fmla="*/ 115 h 142"/>
              <a:gd name="T16" fmla="*/ 36 w 141"/>
              <a:gd name="T17" fmla="*/ 86 h 142"/>
              <a:gd name="T18" fmla="*/ 25 w 141"/>
              <a:gd name="T19" fmla="*/ 80 h 142"/>
              <a:gd name="T20" fmla="*/ 10 w 141"/>
              <a:gd name="T21" fmla="*/ 64 h 142"/>
              <a:gd name="T22" fmla="*/ 25 w 141"/>
              <a:gd name="T23" fmla="*/ 26 h 142"/>
              <a:gd name="T24" fmla="*/ 39 w 141"/>
              <a:gd name="T25" fmla="*/ 25 h 142"/>
              <a:gd name="T26" fmla="*/ 49 w 141"/>
              <a:gd name="T27" fmla="*/ 25 h 142"/>
              <a:gd name="T28" fmla="*/ 51 w 141"/>
              <a:gd name="T29" fmla="*/ 32 h 142"/>
              <a:gd name="T30" fmla="*/ 45 w 141"/>
              <a:gd name="T31" fmla="*/ 28 h 142"/>
              <a:gd name="T32" fmla="*/ 37 w 141"/>
              <a:gd name="T33" fmla="*/ 42 h 142"/>
              <a:gd name="T34" fmla="*/ 51 w 141"/>
              <a:gd name="T35" fmla="*/ 38 h 142"/>
              <a:gd name="T36" fmla="*/ 46 w 141"/>
              <a:gd name="T37" fmla="*/ 50 h 142"/>
              <a:gd name="T38" fmla="*/ 42 w 141"/>
              <a:gd name="T39" fmla="*/ 58 h 142"/>
              <a:gd name="T40" fmla="*/ 35 w 141"/>
              <a:gd name="T41" fmla="*/ 70 h 142"/>
              <a:gd name="T42" fmla="*/ 23 w 141"/>
              <a:gd name="T43" fmla="*/ 68 h 142"/>
              <a:gd name="T44" fmla="*/ 30 w 141"/>
              <a:gd name="T45" fmla="*/ 75 h 142"/>
              <a:gd name="T46" fmla="*/ 37 w 141"/>
              <a:gd name="T47" fmla="*/ 84 h 142"/>
              <a:gd name="T48" fmla="*/ 50 w 141"/>
              <a:gd name="T49" fmla="*/ 82 h 142"/>
              <a:gd name="T50" fmla="*/ 69 w 141"/>
              <a:gd name="T51" fmla="*/ 95 h 142"/>
              <a:gd name="T52" fmla="*/ 63 w 141"/>
              <a:gd name="T53" fmla="*/ 31 h 142"/>
              <a:gd name="T54" fmla="*/ 53 w 141"/>
              <a:gd name="T55" fmla="*/ 13 h 142"/>
              <a:gd name="T56" fmla="*/ 43 w 141"/>
              <a:gd name="T57" fmla="*/ 20 h 142"/>
              <a:gd name="T58" fmla="*/ 35 w 141"/>
              <a:gd name="T59" fmla="*/ 21 h 142"/>
              <a:gd name="T60" fmla="*/ 54 w 141"/>
              <a:gd name="T61" fmla="*/ 8 h 142"/>
              <a:gd name="T62" fmla="*/ 75 w 141"/>
              <a:gd name="T63" fmla="*/ 9 h 142"/>
              <a:gd name="T64" fmla="*/ 86 w 141"/>
              <a:gd name="T65" fmla="*/ 12 h 142"/>
              <a:gd name="T66" fmla="*/ 75 w 141"/>
              <a:gd name="T67" fmla="*/ 27 h 142"/>
              <a:gd name="T68" fmla="*/ 87 w 141"/>
              <a:gd name="T69" fmla="*/ 31 h 142"/>
              <a:gd name="T70" fmla="*/ 80 w 141"/>
              <a:gd name="T71" fmla="*/ 31 h 142"/>
              <a:gd name="T72" fmla="*/ 126 w 141"/>
              <a:gd name="T73" fmla="*/ 106 h 142"/>
              <a:gd name="T74" fmla="*/ 126 w 141"/>
              <a:gd name="T75" fmla="*/ 102 h 142"/>
              <a:gd name="T76" fmla="*/ 128 w 141"/>
              <a:gd name="T77" fmla="*/ 101 h 142"/>
              <a:gd name="T78" fmla="*/ 116 w 141"/>
              <a:gd name="T79" fmla="*/ 110 h 142"/>
              <a:gd name="T80" fmla="*/ 111 w 141"/>
              <a:gd name="T81" fmla="*/ 118 h 142"/>
              <a:gd name="T82" fmla="*/ 98 w 141"/>
              <a:gd name="T83" fmla="*/ 108 h 142"/>
              <a:gd name="T84" fmla="*/ 88 w 141"/>
              <a:gd name="T85" fmla="*/ 88 h 142"/>
              <a:gd name="T86" fmla="*/ 82 w 141"/>
              <a:gd name="T87" fmla="*/ 70 h 142"/>
              <a:gd name="T88" fmla="*/ 96 w 141"/>
              <a:gd name="T89" fmla="*/ 61 h 142"/>
              <a:gd name="T90" fmla="*/ 110 w 141"/>
              <a:gd name="T91" fmla="*/ 65 h 142"/>
              <a:gd name="T92" fmla="*/ 117 w 141"/>
              <a:gd name="T93" fmla="*/ 74 h 142"/>
              <a:gd name="T94" fmla="*/ 133 w 141"/>
              <a:gd name="T95" fmla="*/ 68 h 142"/>
              <a:gd name="T96" fmla="*/ 134 w 141"/>
              <a:gd name="T97" fmla="*/ 72 h 142"/>
              <a:gd name="T98" fmla="*/ 126 w 141"/>
              <a:gd name="T99" fmla="*/ 78 h 142"/>
              <a:gd name="T100" fmla="*/ 119 w 141"/>
              <a:gd name="T101" fmla="*/ 66 h 142"/>
              <a:gd name="T102" fmla="*/ 114 w 141"/>
              <a:gd name="T103" fmla="*/ 56 h 142"/>
              <a:gd name="T104" fmla="*/ 120 w 141"/>
              <a:gd name="T105" fmla="*/ 52 h 142"/>
              <a:gd name="T106" fmla="*/ 110 w 141"/>
              <a:gd name="T107" fmla="*/ 53 h 142"/>
              <a:gd name="T108" fmla="*/ 107 w 141"/>
              <a:gd name="T109" fmla="*/ 57 h 142"/>
              <a:gd name="T110" fmla="*/ 100 w 141"/>
              <a:gd name="T111" fmla="*/ 52 h 142"/>
              <a:gd name="T112" fmla="*/ 91 w 141"/>
              <a:gd name="T113" fmla="*/ 51 h 142"/>
              <a:gd name="T114" fmla="*/ 107 w 141"/>
              <a:gd name="T115" fmla="*/ 41 h 142"/>
              <a:gd name="T116" fmla="*/ 107 w 141"/>
              <a:gd name="T117" fmla="*/ 33 h 142"/>
              <a:gd name="T118" fmla="*/ 109 w 141"/>
              <a:gd name="T119" fmla="*/ 26 h 142"/>
              <a:gd name="T120" fmla="*/ 136 w 141"/>
              <a:gd name="T12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41" h="142">
                <a:moveTo>
                  <a:pt x="70" y="0"/>
                </a:moveTo>
                <a:cubicBezTo>
                  <a:pt x="31" y="0"/>
                  <a:pt x="0" y="32"/>
                  <a:pt x="0" y="71"/>
                </a:cubicBezTo>
                <a:cubicBezTo>
                  <a:pt x="0" y="110"/>
                  <a:pt x="31" y="142"/>
                  <a:pt x="70" y="142"/>
                </a:cubicBezTo>
                <a:cubicBezTo>
                  <a:pt x="110" y="142"/>
                  <a:pt x="141" y="110"/>
                  <a:pt x="141" y="71"/>
                </a:cubicBezTo>
                <a:cubicBezTo>
                  <a:pt x="141" y="32"/>
                  <a:pt x="110" y="0"/>
                  <a:pt x="70" y="0"/>
                </a:cubicBezTo>
                <a:close/>
                <a:moveTo>
                  <a:pt x="91" y="38"/>
                </a:moveTo>
                <a:cubicBezTo>
                  <a:pt x="92" y="38"/>
                  <a:pt x="92" y="39"/>
                  <a:pt x="93" y="39"/>
                </a:cubicBezTo>
                <a:cubicBezTo>
                  <a:pt x="95" y="38"/>
                  <a:pt x="94" y="42"/>
                  <a:pt x="95" y="43"/>
                </a:cubicBezTo>
                <a:cubicBezTo>
                  <a:pt x="95" y="43"/>
                  <a:pt x="95" y="43"/>
                  <a:pt x="96" y="44"/>
                </a:cubicBezTo>
                <a:cubicBezTo>
                  <a:pt x="96" y="44"/>
                  <a:pt x="96" y="45"/>
                  <a:pt x="95" y="45"/>
                </a:cubicBezTo>
                <a:cubicBezTo>
                  <a:pt x="95" y="46"/>
                  <a:pt x="94" y="46"/>
                  <a:pt x="93" y="46"/>
                </a:cubicBezTo>
                <a:cubicBezTo>
                  <a:pt x="92" y="46"/>
                  <a:pt x="92" y="46"/>
                  <a:pt x="91" y="46"/>
                </a:cubicBezTo>
                <a:cubicBezTo>
                  <a:pt x="91" y="45"/>
                  <a:pt x="91" y="45"/>
                  <a:pt x="91" y="44"/>
                </a:cubicBezTo>
                <a:cubicBezTo>
                  <a:pt x="92" y="42"/>
                  <a:pt x="92" y="42"/>
                  <a:pt x="91" y="41"/>
                </a:cubicBezTo>
                <a:cubicBezTo>
                  <a:pt x="91" y="40"/>
                  <a:pt x="90" y="39"/>
                  <a:pt x="91" y="38"/>
                </a:cubicBezTo>
                <a:close/>
                <a:moveTo>
                  <a:pt x="90" y="42"/>
                </a:moveTo>
                <a:cubicBezTo>
                  <a:pt x="91" y="42"/>
                  <a:pt x="90" y="43"/>
                  <a:pt x="90" y="44"/>
                </a:cubicBezTo>
                <a:cubicBezTo>
                  <a:pt x="90" y="46"/>
                  <a:pt x="88" y="45"/>
                  <a:pt x="86" y="45"/>
                </a:cubicBezTo>
                <a:cubicBezTo>
                  <a:pt x="86" y="45"/>
                  <a:pt x="88" y="44"/>
                  <a:pt x="88" y="44"/>
                </a:cubicBezTo>
                <a:cubicBezTo>
                  <a:pt x="88" y="43"/>
                  <a:pt x="88" y="42"/>
                  <a:pt x="88" y="42"/>
                </a:cubicBezTo>
                <a:cubicBezTo>
                  <a:pt x="89" y="41"/>
                  <a:pt x="89" y="41"/>
                  <a:pt x="89" y="41"/>
                </a:cubicBezTo>
                <a:cubicBezTo>
                  <a:pt x="89" y="41"/>
                  <a:pt x="90" y="41"/>
                  <a:pt x="90" y="42"/>
                </a:cubicBezTo>
                <a:close/>
                <a:moveTo>
                  <a:pt x="71" y="99"/>
                </a:moveTo>
                <a:cubicBezTo>
                  <a:pt x="70" y="101"/>
                  <a:pt x="68" y="102"/>
                  <a:pt x="68" y="104"/>
                </a:cubicBezTo>
                <a:cubicBezTo>
                  <a:pt x="67" y="106"/>
                  <a:pt x="67" y="108"/>
                  <a:pt x="65" y="110"/>
                </a:cubicBezTo>
                <a:cubicBezTo>
                  <a:pt x="64" y="111"/>
                  <a:pt x="63" y="111"/>
                  <a:pt x="61" y="112"/>
                </a:cubicBezTo>
                <a:cubicBezTo>
                  <a:pt x="61" y="112"/>
                  <a:pt x="59" y="113"/>
                  <a:pt x="59" y="114"/>
                </a:cubicBezTo>
                <a:cubicBezTo>
                  <a:pt x="58" y="115"/>
                  <a:pt x="59" y="116"/>
                  <a:pt x="58" y="118"/>
                </a:cubicBezTo>
                <a:cubicBezTo>
                  <a:pt x="58" y="119"/>
                  <a:pt x="56" y="120"/>
                  <a:pt x="56" y="120"/>
                </a:cubicBezTo>
                <a:cubicBezTo>
                  <a:pt x="55" y="121"/>
                  <a:pt x="54" y="122"/>
                  <a:pt x="53" y="123"/>
                </a:cubicBezTo>
                <a:cubicBezTo>
                  <a:pt x="52" y="123"/>
                  <a:pt x="50" y="123"/>
                  <a:pt x="49" y="124"/>
                </a:cubicBezTo>
                <a:cubicBezTo>
                  <a:pt x="48" y="125"/>
                  <a:pt x="49" y="126"/>
                  <a:pt x="48" y="127"/>
                </a:cubicBezTo>
                <a:cubicBezTo>
                  <a:pt x="48" y="128"/>
                  <a:pt x="47" y="127"/>
                  <a:pt x="47" y="128"/>
                </a:cubicBezTo>
                <a:cubicBezTo>
                  <a:pt x="47" y="129"/>
                  <a:pt x="47" y="129"/>
                  <a:pt x="47" y="130"/>
                </a:cubicBezTo>
                <a:cubicBezTo>
                  <a:pt x="47" y="130"/>
                  <a:pt x="46" y="130"/>
                  <a:pt x="46" y="131"/>
                </a:cubicBezTo>
                <a:cubicBezTo>
                  <a:pt x="45" y="132"/>
                  <a:pt x="46" y="133"/>
                  <a:pt x="47" y="133"/>
                </a:cubicBezTo>
                <a:cubicBezTo>
                  <a:pt x="48" y="133"/>
                  <a:pt x="48" y="133"/>
                  <a:pt x="48" y="133"/>
                </a:cubicBezTo>
                <a:cubicBezTo>
                  <a:pt x="47" y="136"/>
                  <a:pt x="44" y="132"/>
                  <a:pt x="43" y="132"/>
                </a:cubicBezTo>
                <a:cubicBezTo>
                  <a:pt x="42" y="130"/>
                  <a:pt x="42" y="128"/>
                  <a:pt x="42" y="126"/>
                </a:cubicBezTo>
                <a:cubicBezTo>
                  <a:pt x="42" y="122"/>
                  <a:pt x="43" y="120"/>
                  <a:pt x="43" y="115"/>
                </a:cubicBezTo>
                <a:cubicBezTo>
                  <a:pt x="43" y="113"/>
                  <a:pt x="43" y="110"/>
                  <a:pt x="41" y="109"/>
                </a:cubicBezTo>
                <a:cubicBezTo>
                  <a:pt x="40" y="107"/>
                  <a:pt x="37" y="106"/>
                  <a:pt x="36" y="103"/>
                </a:cubicBezTo>
                <a:cubicBezTo>
                  <a:pt x="35" y="101"/>
                  <a:pt x="33" y="98"/>
                  <a:pt x="33" y="96"/>
                </a:cubicBezTo>
                <a:cubicBezTo>
                  <a:pt x="33" y="95"/>
                  <a:pt x="34" y="93"/>
                  <a:pt x="34" y="92"/>
                </a:cubicBezTo>
                <a:cubicBezTo>
                  <a:pt x="34" y="89"/>
                  <a:pt x="36" y="87"/>
                  <a:pt x="36" y="86"/>
                </a:cubicBezTo>
                <a:cubicBezTo>
                  <a:pt x="34" y="85"/>
                  <a:pt x="34" y="85"/>
                  <a:pt x="34" y="85"/>
                </a:cubicBezTo>
                <a:cubicBezTo>
                  <a:pt x="32" y="85"/>
                  <a:pt x="31" y="86"/>
                  <a:pt x="30" y="84"/>
                </a:cubicBezTo>
                <a:cubicBezTo>
                  <a:pt x="29" y="83"/>
                  <a:pt x="29" y="82"/>
                  <a:pt x="27" y="81"/>
                </a:cubicBezTo>
                <a:cubicBezTo>
                  <a:pt x="27" y="81"/>
                  <a:pt x="27" y="81"/>
                  <a:pt x="27" y="81"/>
                </a:cubicBezTo>
                <a:cubicBezTo>
                  <a:pt x="26" y="81"/>
                  <a:pt x="25" y="80"/>
                  <a:pt x="25" y="80"/>
                </a:cubicBezTo>
                <a:cubicBezTo>
                  <a:pt x="24" y="79"/>
                  <a:pt x="24" y="79"/>
                  <a:pt x="23" y="79"/>
                </a:cubicBezTo>
                <a:cubicBezTo>
                  <a:pt x="23" y="78"/>
                  <a:pt x="22" y="78"/>
                  <a:pt x="21" y="78"/>
                </a:cubicBezTo>
                <a:cubicBezTo>
                  <a:pt x="20" y="78"/>
                  <a:pt x="18" y="76"/>
                  <a:pt x="17" y="75"/>
                </a:cubicBezTo>
                <a:cubicBezTo>
                  <a:pt x="17" y="74"/>
                  <a:pt x="14" y="70"/>
                  <a:pt x="14" y="69"/>
                </a:cubicBezTo>
                <a:cubicBezTo>
                  <a:pt x="10" y="64"/>
                  <a:pt x="10" y="64"/>
                  <a:pt x="10" y="64"/>
                </a:cubicBezTo>
                <a:cubicBezTo>
                  <a:pt x="10" y="63"/>
                  <a:pt x="10" y="62"/>
                  <a:pt x="10" y="61"/>
                </a:cubicBezTo>
                <a:cubicBezTo>
                  <a:pt x="9" y="60"/>
                  <a:pt x="10" y="55"/>
                  <a:pt x="10" y="53"/>
                </a:cubicBezTo>
                <a:cubicBezTo>
                  <a:pt x="10" y="51"/>
                  <a:pt x="11" y="48"/>
                  <a:pt x="11" y="47"/>
                </a:cubicBezTo>
                <a:cubicBezTo>
                  <a:pt x="12" y="45"/>
                  <a:pt x="15" y="39"/>
                  <a:pt x="15" y="39"/>
                </a:cubicBezTo>
                <a:cubicBezTo>
                  <a:pt x="17" y="35"/>
                  <a:pt x="22" y="29"/>
                  <a:pt x="25" y="26"/>
                </a:cubicBezTo>
                <a:cubicBezTo>
                  <a:pt x="28" y="24"/>
                  <a:pt x="29" y="23"/>
                  <a:pt x="31" y="23"/>
                </a:cubicBezTo>
                <a:cubicBezTo>
                  <a:pt x="32" y="23"/>
                  <a:pt x="31" y="25"/>
                  <a:pt x="32" y="26"/>
                </a:cubicBezTo>
                <a:cubicBezTo>
                  <a:pt x="32" y="27"/>
                  <a:pt x="32" y="25"/>
                  <a:pt x="33" y="26"/>
                </a:cubicBezTo>
                <a:cubicBezTo>
                  <a:pt x="36" y="26"/>
                  <a:pt x="36" y="26"/>
                  <a:pt x="36" y="26"/>
                </a:cubicBezTo>
                <a:cubicBezTo>
                  <a:pt x="37" y="25"/>
                  <a:pt x="38" y="25"/>
                  <a:pt x="39" y="25"/>
                </a:cubicBezTo>
                <a:cubicBezTo>
                  <a:pt x="39" y="26"/>
                  <a:pt x="39" y="26"/>
                  <a:pt x="39" y="27"/>
                </a:cubicBezTo>
                <a:cubicBezTo>
                  <a:pt x="40" y="28"/>
                  <a:pt x="40" y="28"/>
                  <a:pt x="40" y="28"/>
                </a:cubicBezTo>
                <a:cubicBezTo>
                  <a:pt x="42" y="29"/>
                  <a:pt x="40" y="24"/>
                  <a:pt x="42" y="23"/>
                </a:cubicBezTo>
                <a:cubicBezTo>
                  <a:pt x="45" y="24"/>
                  <a:pt x="45" y="24"/>
                  <a:pt x="45" y="24"/>
                </a:cubicBezTo>
                <a:cubicBezTo>
                  <a:pt x="46" y="24"/>
                  <a:pt x="48" y="25"/>
                  <a:pt x="49" y="25"/>
                </a:cubicBezTo>
                <a:cubicBezTo>
                  <a:pt x="49" y="25"/>
                  <a:pt x="49" y="25"/>
                  <a:pt x="50" y="26"/>
                </a:cubicBezTo>
                <a:cubicBezTo>
                  <a:pt x="51" y="27"/>
                  <a:pt x="51" y="27"/>
                  <a:pt x="51" y="27"/>
                </a:cubicBezTo>
                <a:cubicBezTo>
                  <a:pt x="51" y="28"/>
                  <a:pt x="50" y="28"/>
                  <a:pt x="51" y="29"/>
                </a:cubicBezTo>
                <a:cubicBezTo>
                  <a:pt x="51" y="29"/>
                  <a:pt x="54" y="29"/>
                  <a:pt x="54" y="30"/>
                </a:cubicBezTo>
                <a:cubicBezTo>
                  <a:pt x="54" y="32"/>
                  <a:pt x="51" y="32"/>
                  <a:pt x="51" y="32"/>
                </a:cubicBezTo>
                <a:cubicBezTo>
                  <a:pt x="51" y="33"/>
                  <a:pt x="52" y="34"/>
                  <a:pt x="50" y="35"/>
                </a:cubicBezTo>
                <a:cubicBezTo>
                  <a:pt x="49" y="35"/>
                  <a:pt x="44" y="33"/>
                  <a:pt x="45" y="32"/>
                </a:cubicBezTo>
                <a:cubicBezTo>
                  <a:pt x="45" y="31"/>
                  <a:pt x="47" y="31"/>
                  <a:pt x="47" y="31"/>
                </a:cubicBezTo>
                <a:cubicBezTo>
                  <a:pt x="48" y="30"/>
                  <a:pt x="47" y="30"/>
                  <a:pt x="47" y="30"/>
                </a:cubicBezTo>
                <a:cubicBezTo>
                  <a:pt x="46" y="29"/>
                  <a:pt x="47" y="29"/>
                  <a:pt x="45" y="28"/>
                </a:cubicBezTo>
                <a:cubicBezTo>
                  <a:pt x="44" y="29"/>
                  <a:pt x="45" y="29"/>
                  <a:pt x="44" y="30"/>
                </a:cubicBezTo>
                <a:cubicBezTo>
                  <a:pt x="43" y="30"/>
                  <a:pt x="43" y="31"/>
                  <a:pt x="42" y="32"/>
                </a:cubicBezTo>
                <a:cubicBezTo>
                  <a:pt x="41" y="32"/>
                  <a:pt x="33" y="32"/>
                  <a:pt x="34" y="33"/>
                </a:cubicBezTo>
                <a:cubicBezTo>
                  <a:pt x="34" y="33"/>
                  <a:pt x="30" y="36"/>
                  <a:pt x="32" y="39"/>
                </a:cubicBezTo>
                <a:cubicBezTo>
                  <a:pt x="34" y="41"/>
                  <a:pt x="34" y="40"/>
                  <a:pt x="37" y="42"/>
                </a:cubicBezTo>
                <a:cubicBezTo>
                  <a:pt x="38" y="43"/>
                  <a:pt x="42" y="43"/>
                  <a:pt x="42" y="41"/>
                </a:cubicBezTo>
                <a:cubicBezTo>
                  <a:pt x="42" y="39"/>
                  <a:pt x="41" y="38"/>
                  <a:pt x="41" y="38"/>
                </a:cubicBezTo>
                <a:cubicBezTo>
                  <a:pt x="42" y="37"/>
                  <a:pt x="43" y="34"/>
                  <a:pt x="43" y="35"/>
                </a:cubicBezTo>
                <a:cubicBezTo>
                  <a:pt x="44" y="35"/>
                  <a:pt x="46" y="35"/>
                  <a:pt x="47" y="36"/>
                </a:cubicBezTo>
                <a:cubicBezTo>
                  <a:pt x="48" y="38"/>
                  <a:pt x="49" y="40"/>
                  <a:pt x="51" y="38"/>
                </a:cubicBezTo>
                <a:cubicBezTo>
                  <a:pt x="51" y="37"/>
                  <a:pt x="52" y="39"/>
                  <a:pt x="52" y="41"/>
                </a:cubicBezTo>
                <a:cubicBezTo>
                  <a:pt x="52" y="42"/>
                  <a:pt x="53" y="44"/>
                  <a:pt x="54" y="44"/>
                </a:cubicBezTo>
                <a:cubicBezTo>
                  <a:pt x="54" y="44"/>
                  <a:pt x="58" y="50"/>
                  <a:pt x="56" y="51"/>
                </a:cubicBezTo>
                <a:cubicBezTo>
                  <a:pt x="54" y="52"/>
                  <a:pt x="52" y="47"/>
                  <a:pt x="48" y="47"/>
                </a:cubicBezTo>
                <a:cubicBezTo>
                  <a:pt x="47" y="47"/>
                  <a:pt x="47" y="49"/>
                  <a:pt x="46" y="50"/>
                </a:cubicBezTo>
                <a:cubicBezTo>
                  <a:pt x="47" y="50"/>
                  <a:pt x="48" y="50"/>
                  <a:pt x="48" y="51"/>
                </a:cubicBezTo>
                <a:cubicBezTo>
                  <a:pt x="49" y="50"/>
                  <a:pt x="49" y="51"/>
                  <a:pt x="50" y="51"/>
                </a:cubicBezTo>
                <a:cubicBezTo>
                  <a:pt x="50" y="52"/>
                  <a:pt x="50" y="53"/>
                  <a:pt x="50" y="53"/>
                </a:cubicBezTo>
                <a:cubicBezTo>
                  <a:pt x="50" y="54"/>
                  <a:pt x="43" y="56"/>
                  <a:pt x="43" y="56"/>
                </a:cubicBezTo>
                <a:cubicBezTo>
                  <a:pt x="42" y="57"/>
                  <a:pt x="42" y="57"/>
                  <a:pt x="42" y="58"/>
                </a:cubicBezTo>
                <a:cubicBezTo>
                  <a:pt x="41" y="58"/>
                  <a:pt x="40" y="59"/>
                  <a:pt x="40" y="59"/>
                </a:cubicBezTo>
                <a:cubicBezTo>
                  <a:pt x="40" y="60"/>
                  <a:pt x="39" y="60"/>
                  <a:pt x="38" y="63"/>
                </a:cubicBezTo>
                <a:cubicBezTo>
                  <a:pt x="38" y="64"/>
                  <a:pt x="38" y="64"/>
                  <a:pt x="37" y="65"/>
                </a:cubicBezTo>
                <a:cubicBezTo>
                  <a:pt x="36" y="65"/>
                  <a:pt x="36" y="65"/>
                  <a:pt x="36" y="65"/>
                </a:cubicBezTo>
                <a:cubicBezTo>
                  <a:pt x="35" y="66"/>
                  <a:pt x="35" y="69"/>
                  <a:pt x="35" y="70"/>
                </a:cubicBezTo>
                <a:cubicBezTo>
                  <a:pt x="36" y="71"/>
                  <a:pt x="36" y="72"/>
                  <a:pt x="35" y="73"/>
                </a:cubicBezTo>
                <a:cubicBezTo>
                  <a:pt x="34" y="73"/>
                  <a:pt x="34" y="72"/>
                  <a:pt x="34" y="71"/>
                </a:cubicBezTo>
                <a:cubicBezTo>
                  <a:pt x="33" y="71"/>
                  <a:pt x="33" y="68"/>
                  <a:pt x="33" y="68"/>
                </a:cubicBezTo>
                <a:cubicBezTo>
                  <a:pt x="32" y="67"/>
                  <a:pt x="31" y="67"/>
                  <a:pt x="30" y="66"/>
                </a:cubicBezTo>
                <a:cubicBezTo>
                  <a:pt x="28" y="66"/>
                  <a:pt x="24" y="67"/>
                  <a:pt x="23" y="68"/>
                </a:cubicBezTo>
                <a:cubicBezTo>
                  <a:pt x="23" y="70"/>
                  <a:pt x="23" y="69"/>
                  <a:pt x="23" y="71"/>
                </a:cubicBezTo>
                <a:cubicBezTo>
                  <a:pt x="23" y="72"/>
                  <a:pt x="23" y="73"/>
                  <a:pt x="25" y="75"/>
                </a:cubicBezTo>
                <a:cubicBezTo>
                  <a:pt x="25" y="75"/>
                  <a:pt x="26" y="75"/>
                  <a:pt x="26" y="75"/>
                </a:cubicBezTo>
                <a:cubicBezTo>
                  <a:pt x="27" y="75"/>
                  <a:pt x="28" y="72"/>
                  <a:pt x="31" y="73"/>
                </a:cubicBezTo>
                <a:cubicBezTo>
                  <a:pt x="32" y="74"/>
                  <a:pt x="30" y="75"/>
                  <a:pt x="30" y="75"/>
                </a:cubicBezTo>
                <a:cubicBezTo>
                  <a:pt x="30" y="77"/>
                  <a:pt x="30" y="76"/>
                  <a:pt x="30" y="77"/>
                </a:cubicBezTo>
                <a:cubicBezTo>
                  <a:pt x="30" y="77"/>
                  <a:pt x="29" y="77"/>
                  <a:pt x="30" y="78"/>
                </a:cubicBezTo>
                <a:cubicBezTo>
                  <a:pt x="31" y="78"/>
                  <a:pt x="31" y="77"/>
                  <a:pt x="33" y="78"/>
                </a:cubicBezTo>
                <a:cubicBezTo>
                  <a:pt x="33" y="80"/>
                  <a:pt x="32" y="80"/>
                  <a:pt x="33" y="82"/>
                </a:cubicBezTo>
                <a:cubicBezTo>
                  <a:pt x="33" y="83"/>
                  <a:pt x="35" y="83"/>
                  <a:pt x="37" y="84"/>
                </a:cubicBezTo>
                <a:cubicBezTo>
                  <a:pt x="38" y="83"/>
                  <a:pt x="38" y="83"/>
                  <a:pt x="38" y="83"/>
                </a:cubicBezTo>
                <a:cubicBezTo>
                  <a:pt x="38" y="82"/>
                  <a:pt x="38" y="82"/>
                  <a:pt x="39" y="82"/>
                </a:cubicBezTo>
                <a:cubicBezTo>
                  <a:pt x="40" y="80"/>
                  <a:pt x="41" y="80"/>
                  <a:pt x="43" y="81"/>
                </a:cubicBezTo>
                <a:cubicBezTo>
                  <a:pt x="44" y="82"/>
                  <a:pt x="44" y="83"/>
                  <a:pt x="46" y="82"/>
                </a:cubicBezTo>
                <a:cubicBezTo>
                  <a:pt x="47" y="82"/>
                  <a:pt x="48" y="82"/>
                  <a:pt x="50" y="82"/>
                </a:cubicBezTo>
                <a:cubicBezTo>
                  <a:pt x="51" y="83"/>
                  <a:pt x="51" y="84"/>
                  <a:pt x="52" y="85"/>
                </a:cubicBezTo>
                <a:cubicBezTo>
                  <a:pt x="53" y="86"/>
                  <a:pt x="54" y="86"/>
                  <a:pt x="55" y="86"/>
                </a:cubicBezTo>
                <a:cubicBezTo>
                  <a:pt x="57" y="86"/>
                  <a:pt x="57" y="86"/>
                  <a:pt x="59" y="87"/>
                </a:cubicBezTo>
                <a:cubicBezTo>
                  <a:pt x="61" y="89"/>
                  <a:pt x="61" y="91"/>
                  <a:pt x="63" y="92"/>
                </a:cubicBezTo>
                <a:cubicBezTo>
                  <a:pt x="65" y="94"/>
                  <a:pt x="67" y="94"/>
                  <a:pt x="69" y="95"/>
                </a:cubicBezTo>
                <a:cubicBezTo>
                  <a:pt x="71" y="96"/>
                  <a:pt x="72" y="97"/>
                  <a:pt x="71" y="99"/>
                </a:cubicBezTo>
                <a:close/>
                <a:moveTo>
                  <a:pt x="71" y="28"/>
                </a:moveTo>
                <a:cubicBezTo>
                  <a:pt x="70" y="28"/>
                  <a:pt x="69" y="29"/>
                  <a:pt x="69" y="30"/>
                </a:cubicBezTo>
                <a:cubicBezTo>
                  <a:pt x="68" y="31"/>
                  <a:pt x="68" y="35"/>
                  <a:pt x="66" y="35"/>
                </a:cubicBezTo>
                <a:cubicBezTo>
                  <a:pt x="65" y="35"/>
                  <a:pt x="63" y="31"/>
                  <a:pt x="63" y="31"/>
                </a:cubicBezTo>
                <a:cubicBezTo>
                  <a:pt x="62" y="29"/>
                  <a:pt x="62" y="27"/>
                  <a:pt x="62" y="25"/>
                </a:cubicBezTo>
                <a:cubicBezTo>
                  <a:pt x="62" y="23"/>
                  <a:pt x="62" y="20"/>
                  <a:pt x="61" y="19"/>
                </a:cubicBezTo>
                <a:cubicBezTo>
                  <a:pt x="60" y="17"/>
                  <a:pt x="59" y="17"/>
                  <a:pt x="57" y="17"/>
                </a:cubicBezTo>
                <a:cubicBezTo>
                  <a:pt x="56" y="17"/>
                  <a:pt x="54" y="17"/>
                  <a:pt x="54" y="16"/>
                </a:cubicBezTo>
                <a:cubicBezTo>
                  <a:pt x="53" y="15"/>
                  <a:pt x="54" y="14"/>
                  <a:pt x="53" y="13"/>
                </a:cubicBezTo>
                <a:cubicBezTo>
                  <a:pt x="52" y="13"/>
                  <a:pt x="52" y="14"/>
                  <a:pt x="51" y="15"/>
                </a:cubicBezTo>
                <a:cubicBezTo>
                  <a:pt x="51" y="15"/>
                  <a:pt x="49" y="16"/>
                  <a:pt x="49" y="16"/>
                </a:cubicBezTo>
                <a:cubicBezTo>
                  <a:pt x="48" y="17"/>
                  <a:pt x="48" y="17"/>
                  <a:pt x="48" y="18"/>
                </a:cubicBezTo>
                <a:cubicBezTo>
                  <a:pt x="48" y="19"/>
                  <a:pt x="47" y="19"/>
                  <a:pt x="46" y="19"/>
                </a:cubicBezTo>
                <a:cubicBezTo>
                  <a:pt x="45" y="19"/>
                  <a:pt x="45" y="21"/>
                  <a:pt x="43" y="20"/>
                </a:cubicBezTo>
                <a:cubicBezTo>
                  <a:pt x="42" y="19"/>
                  <a:pt x="42" y="19"/>
                  <a:pt x="41" y="19"/>
                </a:cubicBezTo>
                <a:cubicBezTo>
                  <a:pt x="40" y="19"/>
                  <a:pt x="41" y="20"/>
                  <a:pt x="40" y="21"/>
                </a:cubicBezTo>
                <a:cubicBezTo>
                  <a:pt x="40" y="22"/>
                  <a:pt x="39" y="21"/>
                  <a:pt x="39" y="21"/>
                </a:cubicBezTo>
                <a:cubicBezTo>
                  <a:pt x="38" y="21"/>
                  <a:pt x="38" y="21"/>
                  <a:pt x="37" y="22"/>
                </a:cubicBezTo>
                <a:cubicBezTo>
                  <a:pt x="36" y="22"/>
                  <a:pt x="35" y="22"/>
                  <a:pt x="35" y="21"/>
                </a:cubicBezTo>
                <a:cubicBezTo>
                  <a:pt x="35" y="19"/>
                  <a:pt x="35" y="19"/>
                  <a:pt x="36" y="18"/>
                </a:cubicBezTo>
                <a:cubicBezTo>
                  <a:pt x="37" y="16"/>
                  <a:pt x="38" y="15"/>
                  <a:pt x="39" y="15"/>
                </a:cubicBezTo>
                <a:cubicBezTo>
                  <a:pt x="40" y="14"/>
                  <a:pt x="41" y="13"/>
                  <a:pt x="42" y="12"/>
                </a:cubicBezTo>
                <a:cubicBezTo>
                  <a:pt x="44" y="12"/>
                  <a:pt x="45" y="11"/>
                  <a:pt x="47" y="10"/>
                </a:cubicBezTo>
                <a:cubicBezTo>
                  <a:pt x="49" y="9"/>
                  <a:pt x="52" y="9"/>
                  <a:pt x="54" y="8"/>
                </a:cubicBezTo>
                <a:cubicBezTo>
                  <a:pt x="56" y="8"/>
                  <a:pt x="58" y="7"/>
                  <a:pt x="60" y="8"/>
                </a:cubicBezTo>
                <a:cubicBezTo>
                  <a:pt x="61" y="9"/>
                  <a:pt x="61" y="9"/>
                  <a:pt x="61" y="9"/>
                </a:cubicBezTo>
                <a:cubicBezTo>
                  <a:pt x="62" y="9"/>
                  <a:pt x="62" y="9"/>
                  <a:pt x="63" y="9"/>
                </a:cubicBezTo>
                <a:cubicBezTo>
                  <a:pt x="65" y="9"/>
                  <a:pt x="67" y="9"/>
                  <a:pt x="69" y="9"/>
                </a:cubicBezTo>
                <a:cubicBezTo>
                  <a:pt x="71" y="9"/>
                  <a:pt x="73" y="9"/>
                  <a:pt x="75" y="9"/>
                </a:cubicBezTo>
                <a:cubicBezTo>
                  <a:pt x="77" y="9"/>
                  <a:pt x="79" y="8"/>
                  <a:pt x="80" y="9"/>
                </a:cubicBezTo>
                <a:cubicBezTo>
                  <a:pt x="81" y="9"/>
                  <a:pt x="81" y="10"/>
                  <a:pt x="82" y="11"/>
                </a:cubicBezTo>
                <a:cubicBezTo>
                  <a:pt x="82" y="11"/>
                  <a:pt x="84" y="10"/>
                  <a:pt x="84" y="10"/>
                </a:cubicBezTo>
                <a:cubicBezTo>
                  <a:pt x="85" y="10"/>
                  <a:pt x="89" y="9"/>
                  <a:pt x="88" y="11"/>
                </a:cubicBezTo>
                <a:cubicBezTo>
                  <a:pt x="88" y="11"/>
                  <a:pt x="87" y="12"/>
                  <a:pt x="86" y="12"/>
                </a:cubicBezTo>
                <a:cubicBezTo>
                  <a:pt x="85" y="13"/>
                  <a:pt x="84" y="13"/>
                  <a:pt x="84" y="14"/>
                </a:cubicBezTo>
                <a:cubicBezTo>
                  <a:pt x="84" y="15"/>
                  <a:pt x="85" y="16"/>
                  <a:pt x="85" y="17"/>
                </a:cubicBezTo>
                <a:cubicBezTo>
                  <a:pt x="85" y="19"/>
                  <a:pt x="84" y="18"/>
                  <a:pt x="83" y="19"/>
                </a:cubicBezTo>
                <a:cubicBezTo>
                  <a:pt x="83" y="21"/>
                  <a:pt x="83" y="23"/>
                  <a:pt x="81" y="24"/>
                </a:cubicBezTo>
                <a:cubicBezTo>
                  <a:pt x="79" y="26"/>
                  <a:pt x="77" y="27"/>
                  <a:pt x="75" y="27"/>
                </a:cubicBezTo>
                <a:cubicBezTo>
                  <a:pt x="74" y="27"/>
                  <a:pt x="72" y="27"/>
                  <a:pt x="71" y="28"/>
                </a:cubicBezTo>
                <a:close/>
                <a:moveTo>
                  <a:pt x="79" y="30"/>
                </a:moveTo>
                <a:cubicBezTo>
                  <a:pt x="78" y="29"/>
                  <a:pt x="82" y="29"/>
                  <a:pt x="83" y="29"/>
                </a:cubicBezTo>
                <a:cubicBezTo>
                  <a:pt x="84" y="29"/>
                  <a:pt x="86" y="29"/>
                  <a:pt x="87" y="30"/>
                </a:cubicBezTo>
                <a:cubicBezTo>
                  <a:pt x="87" y="31"/>
                  <a:pt x="87" y="31"/>
                  <a:pt x="87" y="31"/>
                </a:cubicBezTo>
                <a:cubicBezTo>
                  <a:pt x="87" y="31"/>
                  <a:pt x="87" y="32"/>
                  <a:pt x="87" y="32"/>
                </a:cubicBezTo>
                <a:cubicBezTo>
                  <a:pt x="86" y="32"/>
                  <a:pt x="85" y="32"/>
                  <a:pt x="85" y="33"/>
                </a:cubicBezTo>
                <a:cubicBezTo>
                  <a:pt x="84" y="33"/>
                  <a:pt x="82" y="34"/>
                  <a:pt x="81" y="33"/>
                </a:cubicBezTo>
                <a:cubicBezTo>
                  <a:pt x="81" y="33"/>
                  <a:pt x="81" y="32"/>
                  <a:pt x="81" y="32"/>
                </a:cubicBezTo>
                <a:cubicBezTo>
                  <a:pt x="80" y="31"/>
                  <a:pt x="80" y="32"/>
                  <a:pt x="80" y="31"/>
                </a:cubicBezTo>
                <a:cubicBezTo>
                  <a:pt x="79" y="31"/>
                  <a:pt x="79" y="31"/>
                  <a:pt x="79" y="30"/>
                </a:cubicBezTo>
                <a:close/>
                <a:moveTo>
                  <a:pt x="127" y="102"/>
                </a:moveTo>
                <a:cubicBezTo>
                  <a:pt x="127" y="103"/>
                  <a:pt x="127" y="103"/>
                  <a:pt x="127" y="103"/>
                </a:cubicBezTo>
                <a:cubicBezTo>
                  <a:pt x="126" y="104"/>
                  <a:pt x="126" y="104"/>
                  <a:pt x="126" y="104"/>
                </a:cubicBezTo>
                <a:cubicBezTo>
                  <a:pt x="126" y="105"/>
                  <a:pt x="126" y="106"/>
                  <a:pt x="126" y="106"/>
                </a:cubicBezTo>
                <a:cubicBezTo>
                  <a:pt x="125" y="107"/>
                  <a:pt x="124" y="109"/>
                  <a:pt x="123" y="110"/>
                </a:cubicBezTo>
                <a:cubicBezTo>
                  <a:pt x="122" y="110"/>
                  <a:pt x="121" y="109"/>
                  <a:pt x="121" y="108"/>
                </a:cubicBezTo>
                <a:cubicBezTo>
                  <a:pt x="121" y="108"/>
                  <a:pt x="122" y="107"/>
                  <a:pt x="122" y="107"/>
                </a:cubicBezTo>
                <a:cubicBezTo>
                  <a:pt x="123" y="106"/>
                  <a:pt x="123" y="104"/>
                  <a:pt x="124" y="103"/>
                </a:cubicBezTo>
                <a:cubicBezTo>
                  <a:pt x="125" y="103"/>
                  <a:pt x="125" y="103"/>
                  <a:pt x="126" y="102"/>
                </a:cubicBezTo>
                <a:cubicBezTo>
                  <a:pt x="126" y="102"/>
                  <a:pt x="126" y="102"/>
                  <a:pt x="126" y="102"/>
                </a:cubicBezTo>
                <a:cubicBezTo>
                  <a:pt x="126" y="102"/>
                  <a:pt x="126" y="102"/>
                  <a:pt x="126" y="101"/>
                </a:cubicBezTo>
                <a:cubicBezTo>
                  <a:pt x="127" y="101"/>
                  <a:pt x="127" y="101"/>
                  <a:pt x="127" y="101"/>
                </a:cubicBezTo>
                <a:cubicBezTo>
                  <a:pt x="127" y="101"/>
                  <a:pt x="127" y="101"/>
                  <a:pt x="127" y="101"/>
                </a:cubicBezTo>
                <a:cubicBezTo>
                  <a:pt x="127" y="101"/>
                  <a:pt x="127" y="101"/>
                  <a:pt x="128" y="101"/>
                </a:cubicBezTo>
                <a:cubicBezTo>
                  <a:pt x="128" y="102"/>
                  <a:pt x="127" y="102"/>
                  <a:pt x="127" y="102"/>
                </a:cubicBezTo>
                <a:close/>
                <a:moveTo>
                  <a:pt x="120" y="98"/>
                </a:moveTo>
                <a:cubicBezTo>
                  <a:pt x="120" y="100"/>
                  <a:pt x="121" y="104"/>
                  <a:pt x="120" y="105"/>
                </a:cubicBezTo>
                <a:cubicBezTo>
                  <a:pt x="119" y="105"/>
                  <a:pt x="116" y="108"/>
                  <a:pt x="116" y="108"/>
                </a:cubicBezTo>
                <a:cubicBezTo>
                  <a:pt x="116" y="110"/>
                  <a:pt x="116" y="109"/>
                  <a:pt x="116" y="110"/>
                </a:cubicBezTo>
                <a:cubicBezTo>
                  <a:pt x="116" y="111"/>
                  <a:pt x="116" y="112"/>
                  <a:pt x="116" y="112"/>
                </a:cubicBezTo>
                <a:cubicBezTo>
                  <a:pt x="115" y="113"/>
                  <a:pt x="115" y="113"/>
                  <a:pt x="114" y="113"/>
                </a:cubicBezTo>
                <a:cubicBezTo>
                  <a:pt x="113" y="113"/>
                  <a:pt x="113" y="113"/>
                  <a:pt x="113" y="114"/>
                </a:cubicBezTo>
                <a:cubicBezTo>
                  <a:pt x="113" y="115"/>
                  <a:pt x="113" y="116"/>
                  <a:pt x="112" y="116"/>
                </a:cubicBezTo>
                <a:cubicBezTo>
                  <a:pt x="112" y="117"/>
                  <a:pt x="111" y="117"/>
                  <a:pt x="111" y="118"/>
                </a:cubicBezTo>
                <a:cubicBezTo>
                  <a:pt x="110" y="118"/>
                  <a:pt x="109" y="119"/>
                  <a:pt x="108" y="119"/>
                </a:cubicBezTo>
                <a:cubicBezTo>
                  <a:pt x="106" y="120"/>
                  <a:pt x="103" y="121"/>
                  <a:pt x="101" y="119"/>
                </a:cubicBezTo>
                <a:cubicBezTo>
                  <a:pt x="101" y="118"/>
                  <a:pt x="101" y="119"/>
                  <a:pt x="100" y="118"/>
                </a:cubicBezTo>
                <a:cubicBezTo>
                  <a:pt x="99" y="116"/>
                  <a:pt x="98" y="116"/>
                  <a:pt x="98" y="114"/>
                </a:cubicBezTo>
                <a:cubicBezTo>
                  <a:pt x="98" y="112"/>
                  <a:pt x="98" y="110"/>
                  <a:pt x="98" y="108"/>
                </a:cubicBezTo>
                <a:cubicBezTo>
                  <a:pt x="97" y="108"/>
                  <a:pt x="97" y="94"/>
                  <a:pt x="97" y="94"/>
                </a:cubicBezTo>
                <a:cubicBezTo>
                  <a:pt x="96" y="93"/>
                  <a:pt x="95" y="92"/>
                  <a:pt x="95" y="90"/>
                </a:cubicBezTo>
                <a:cubicBezTo>
                  <a:pt x="95" y="90"/>
                  <a:pt x="95" y="89"/>
                  <a:pt x="95" y="88"/>
                </a:cubicBezTo>
                <a:cubicBezTo>
                  <a:pt x="94" y="88"/>
                  <a:pt x="94" y="87"/>
                  <a:pt x="93" y="87"/>
                </a:cubicBezTo>
                <a:cubicBezTo>
                  <a:pt x="92" y="86"/>
                  <a:pt x="90" y="88"/>
                  <a:pt x="88" y="88"/>
                </a:cubicBezTo>
                <a:cubicBezTo>
                  <a:pt x="87" y="88"/>
                  <a:pt x="84" y="87"/>
                  <a:pt x="83" y="86"/>
                </a:cubicBezTo>
                <a:cubicBezTo>
                  <a:pt x="82" y="85"/>
                  <a:pt x="81" y="84"/>
                  <a:pt x="81" y="82"/>
                </a:cubicBezTo>
                <a:cubicBezTo>
                  <a:pt x="80" y="81"/>
                  <a:pt x="80" y="79"/>
                  <a:pt x="80" y="78"/>
                </a:cubicBezTo>
                <a:cubicBezTo>
                  <a:pt x="81" y="77"/>
                  <a:pt x="81" y="75"/>
                  <a:pt x="81" y="74"/>
                </a:cubicBezTo>
                <a:cubicBezTo>
                  <a:pt x="81" y="73"/>
                  <a:pt x="82" y="72"/>
                  <a:pt x="82" y="70"/>
                </a:cubicBezTo>
                <a:cubicBezTo>
                  <a:pt x="83" y="69"/>
                  <a:pt x="84" y="69"/>
                  <a:pt x="85" y="67"/>
                </a:cubicBezTo>
                <a:cubicBezTo>
                  <a:pt x="85" y="67"/>
                  <a:pt x="86" y="66"/>
                  <a:pt x="86" y="66"/>
                </a:cubicBezTo>
                <a:cubicBezTo>
                  <a:pt x="87" y="65"/>
                  <a:pt x="87" y="64"/>
                  <a:pt x="89" y="63"/>
                </a:cubicBezTo>
                <a:cubicBezTo>
                  <a:pt x="91" y="61"/>
                  <a:pt x="90" y="63"/>
                  <a:pt x="93" y="62"/>
                </a:cubicBezTo>
                <a:cubicBezTo>
                  <a:pt x="93" y="61"/>
                  <a:pt x="96" y="61"/>
                  <a:pt x="96" y="61"/>
                </a:cubicBezTo>
                <a:cubicBezTo>
                  <a:pt x="96" y="61"/>
                  <a:pt x="100" y="60"/>
                  <a:pt x="100" y="60"/>
                </a:cubicBezTo>
                <a:cubicBezTo>
                  <a:pt x="102" y="61"/>
                  <a:pt x="101" y="62"/>
                  <a:pt x="101" y="63"/>
                </a:cubicBezTo>
                <a:cubicBezTo>
                  <a:pt x="102" y="64"/>
                  <a:pt x="102" y="65"/>
                  <a:pt x="104" y="65"/>
                </a:cubicBezTo>
                <a:cubicBezTo>
                  <a:pt x="105" y="66"/>
                  <a:pt x="105" y="67"/>
                  <a:pt x="106" y="67"/>
                </a:cubicBezTo>
                <a:cubicBezTo>
                  <a:pt x="107" y="67"/>
                  <a:pt x="108" y="64"/>
                  <a:pt x="110" y="65"/>
                </a:cubicBezTo>
                <a:cubicBezTo>
                  <a:pt x="111" y="66"/>
                  <a:pt x="111" y="66"/>
                  <a:pt x="111" y="66"/>
                </a:cubicBezTo>
                <a:cubicBezTo>
                  <a:pt x="111" y="66"/>
                  <a:pt x="112" y="66"/>
                  <a:pt x="113" y="66"/>
                </a:cubicBezTo>
                <a:cubicBezTo>
                  <a:pt x="114" y="67"/>
                  <a:pt x="114" y="68"/>
                  <a:pt x="115" y="68"/>
                </a:cubicBezTo>
                <a:cubicBezTo>
                  <a:pt x="115" y="69"/>
                  <a:pt x="115" y="69"/>
                  <a:pt x="115" y="70"/>
                </a:cubicBezTo>
                <a:cubicBezTo>
                  <a:pt x="116" y="71"/>
                  <a:pt x="116" y="73"/>
                  <a:pt x="117" y="74"/>
                </a:cubicBezTo>
                <a:cubicBezTo>
                  <a:pt x="118" y="75"/>
                  <a:pt x="118" y="76"/>
                  <a:pt x="119" y="78"/>
                </a:cubicBezTo>
                <a:cubicBezTo>
                  <a:pt x="119" y="79"/>
                  <a:pt x="121" y="80"/>
                  <a:pt x="121" y="83"/>
                </a:cubicBezTo>
                <a:cubicBezTo>
                  <a:pt x="122" y="84"/>
                  <a:pt x="127" y="82"/>
                  <a:pt x="128" y="83"/>
                </a:cubicBezTo>
                <a:cubicBezTo>
                  <a:pt x="128" y="87"/>
                  <a:pt x="119" y="96"/>
                  <a:pt x="120" y="98"/>
                </a:cubicBezTo>
                <a:close/>
                <a:moveTo>
                  <a:pt x="133" y="68"/>
                </a:moveTo>
                <a:cubicBezTo>
                  <a:pt x="132" y="68"/>
                  <a:pt x="132" y="67"/>
                  <a:pt x="131" y="66"/>
                </a:cubicBezTo>
                <a:cubicBezTo>
                  <a:pt x="130" y="66"/>
                  <a:pt x="129" y="65"/>
                  <a:pt x="129" y="65"/>
                </a:cubicBezTo>
                <a:cubicBezTo>
                  <a:pt x="128" y="66"/>
                  <a:pt x="129" y="67"/>
                  <a:pt x="129" y="68"/>
                </a:cubicBezTo>
                <a:cubicBezTo>
                  <a:pt x="130" y="70"/>
                  <a:pt x="130" y="71"/>
                  <a:pt x="131" y="71"/>
                </a:cubicBezTo>
                <a:cubicBezTo>
                  <a:pt x="132" y="71"/>
                  <a:pt x="134" y="71"/>
                  <a:pt x="134" y="72"/>
                </a:cubicBezTo>
                <a:cubicBezTo>
                  <a:pt x="135" y="72"/>
                  <a:pt x="135" y="74"/>
                  <a:pt x="135" y="75"/>
                </a:cubicBezTo>
                <a:cubicBezTo>
                  <a:pt x="134" y="75"/>
                  <a:pt x="133" y="76"/>
                  <a:pt x="133" y="76"/>
                </a:cubicBezTo>
                <a:cubicBezTo>
                  <a:pt x="132" y="77"/>
                  <a:pt x="131" y="78"/>
                  <a:pt x="130" y="78"/>
                </a:cubicBezTo>
                <a:cubicBezTo>
                  <a:pt x="129" y="78"/>
                  <a:pt x="129" y="78"/>
                  <a:pt x="128" y="79"/>
                </a:cubicBezTo>
                <a:cubicBezTo>
                  <a:pt x="127" y="80"/>
                  <a:pt x="127" y="79"/>
                  <a:pt x="126" y="78"/>
                </a:cubicBezTo>
                <a:cubicBezTo>
                  <a:pt x="126" y="78"/>
                  <a:pt x="126" y="77"/>
                  <a:pt x="126" y="76"/>
                </a:cubicBezTo>
                <a:cubicBezTo>
                  <a:pt x="126" y="75"/>
                  <a:pt x="125" y="75"/>
                  <a:pt x="125" y="74"/>
                </a:cubicBezTo>
                <a:cubicBezTo>
                  <a:pt x="124" y="72"/>
                  <a:pt x="124" y="71"/>
                  <a:pt x="123" y="69"/>
                </a:cubicBezTo>
                <a:cubicBezTo>
                  <a:pt x="122" y="68"/>
                  <a:pt x="122" y="66"/>
                  <a:pt x="120" y="66"/>
                </a:cubicBezTo>
                <a:cubicBezTo>
                  <a:pt x="120" y="66"/>
                  <a:pt x="119" y="66"/>
                  <a:pt x="119" y="66"/>
                </a:cubicBezTo>
                <a:cubicBezTo>
                  <a:pt x="119" y="66"/>
                  <a:pt x="119" y="66"/>
                  <a:pt x="119" y="66"/>
                </a:cubicBezTo>
                <a:cubicBezTo>
                  <a:pt x="119" y="65"/>
                  <a:pt x="118" y="65"/>
                  <a:pt x="119" y="64"/>
                </a:cubicBezTo>
                <a:cubicBezTo>
                  <a:pt x="120" y="64"/>
                  <a:pt x="121" y="63"/>
                  <a:pt x="121" y="62"/>
                </a:cubicBezTo>
                <a:cubicBezTo>
                  <a:pt x="121" y="60"/>
                  <a:pt x="121" y="58"/>
                  <a:pt x="120" y="59"/>
                </a:cubicBezTo>
                <a:cubicBezTo>
                  <a:pt x="118" y="59"/>
                  <a:pt x="114" y="59"/>
                  <a:pt x="114" y="56"/>
                </a:cubicBezTo>
                <a:cubicBezTo>
                  <a:pt x="115" y="56"/>
                  <a:pt x="117" y="56"/>
                  <a:pt x="118" y="56"/>
                </a:cubicBezTo>
                <a:cubicBezTo>
                  <a:pt x="118" y="56"/>
                  <a:pt x="119" y="56"/>
                  <a:pt x="120" y="56"/>
                </a:cubicBezTo>
                <a:cubicBezTo>
                  <a:pt x="121" y="56"/>
                  <a:pt x="123" y="57"/>
                  <a:pt x="124" y="56"/>
                </a:cubicBezTo>
                <a:cubicBezTo>
                  <a:pt x="125" y="55"/>
                  <a:pt x="124" y="56"/>
                  <a:pt x="122" y="53"/>
                </a:cubicBezTo>
                <a:cubicBezTo>
                  <a:pt x="121" y="52"/>
                  <a:pt x="120" y="52"/>
                  <a:pt x="120" y="52"/>
                </a:cubicBezTo>
                <a:cubicBezTo>
                  <a:pt x="119" y="52"/>
                  <a:pt x="119" y="51"/>
                  <a:pt x="118" y="51"/>
                </a:cubicBezTo>
                <a:cubicBezTo>
                  <a:pt x="117" y="51"/>
                  <a:pt x="117" y="52"/>
                  <a:pt x="116" y="53"/>
                </a:cubicBezTo>
                <a:cubicBezTo>
                  <a:pt x="115" y="54"/>
                  <a:pt x="115" y="54"/>
                  <a:pt x="115" y="55"/>
                </a:cubicBezTo>
                <a:cubicBezTo>
                  <a:pt x="113" y="55"/>
                  <a:pt x="113" y="55"/>
                  <a:pt x="111" y="55"/>
                </a:cubicBezTo>
                <a:cubicBezTo>
                  <a:pt x="110" y="55"/>
                  <a:pt x="110" y="54"/>
                  <a:pt x="110" y="53"/>
                </a:cubicBezTo>
                <a:cubicBezTo>
                  <a:pt x="110" y="52"/>
                  <a:pt x="109" y="51"/>
                  <a:pt x="108" y="51"/>
                </a:cubicBezTo>
                <a:cubicBezTo>
                  <a:pt x="107" y="50"/>
                  <a:pt x="104" y="50"/>
                  <a:pt x="105" y="52"/>
                </a:cubicBezTo>
                <a:cubicBezTo>
                  <a:pt x="105" y="52"/>
                  <a:pt x="106" y="53"/>
                  <a:pt x="107" y="53"/>
                </a:cubicBezTo>
                <a:cubicBezTo>
                  <a:pt x="107" y="54"/>
                  <a:pt x="109" y="57"/>
                  <a:pt x="109" y="58"/>
                </a:cubicBezTo>
                <a:cubicBezTo>
                  <a:pt x="109" y="57"/>
                  <a:pt x="107" y="57"/>
                  <a:pt x="107" y="57"/>
                </a:cubicBezTo>
                <a:cubicBezTo>
                  <a:pt x="107" y="57"/>
                  <a:pt x="106" y="60"/>
                  <a:pt x="106" y="60"/>
                </a:cubicBezTo>
                <a:cubicBezTo>
                  <a:pt x="106" y="59"/>
                  <a:pt x="105" y="55"/>
                  <a:pt x="104" y="54"/>
                </a:cubicBezTo>
                <a:cubicBezTo>
                  <a:pt x="104" y="54"/>
                  <a:pt x="104" y="54"/>
                  <a:pt x="103" y="53"/>
                </a:cubicBezTo>
                <a:cubicBezTo>
                  <a:pt x="103" y="53"/>
                  <a:pt x="102" y="53"/>
                  <a:pt x="102" y="52"/>
                </a:cubicBezTo>
                <a:cubicBezTo>
                  <a:pt x="101" y="52"/>
                  <a:pt x="101" y="52"/>
                  <a:pt x="100" y="52"/>
                </a:cubicBezTo>
                <a:cubicBezTo>
                  <a:pt x="99" y="52"/>
                  <a:pt x="99" y="53"/>
                  <a:pt x="98" y="53"/>
                </a:cubicBezTo>
                <a:cubicBezTo>
                  <a:pt x="98" y="54"/>
                  <a:pt x="97" y="55"/>
                  <a:pt x="96" y="55"/>
                </a:cubicBezTo>
                <a:cubicBezTo>
                  <a:pt x="95" y="56"/>
                  <a:pt x="95" y="59"/>
                  <a:pt x="94" y="59"/>
                </a:cubicBezTo>
                <a:cubicBezTo>
                  <a:pt x="93" y="59"/>
                  <a:pt x="89" y="59"/>
                  <a:pt x="89" y="58"/>
                </a:cubicBezTo>
                <a:cubicBezTo>
                  <a:pt x="90" y="53"/>
                  <a:pt x="91" y="51"/>
                  <a:pt x="91" y="51"/>
                </a:cubicBezTo>
                <a:cubicBezTo>
                  <a:pt x="92" y="51"/>
                  <a:pt x="94" y="52"/>
                  <a:pt x="95" y="51"/>
                </a:cubicBezTo>
                <a:cubicBezTo>
                  <a:pt x="95" y="50"/>
                  <a:pt x="94" y="50"/>
                  <a:pt x="94" y="49"/>
                </a:cubicBezTo>
                <a:cubicBezTo>
                  <a:pt x="94" y="48"/>
                  <a:pt x="97" y="47"/>
                  <a:pt x="99" y="45"/>
                </a:cubicBezTo>
                <a:cubicBezTo>
                  <a:pt x="101" y="44"/>
                  <a:pt x="102" y="42"/>
                  <a:pt x="103" y="42"/>
                </a:cubicBezTo>
                <a:cubicBezTo>
                  <a:pt x="104" y="41"/>
                  <a:pt x="106" y="41"/>
                  <a:pt x="107" y="41"/>
                </a:cubicBezTo>
                <a:cubicBezTo>
                  <a:pt x="109" y="41"/>
                  <a:pt x="109" y="42"/>
                  <a:pt x="110" y="40"/>
                </a:cubicBezTo>
                <a:cubicBezTo>
                  <a:pt x="110" y="40"/>
                  <a:pt x="113" y="38"/>
                  <a:pt x="113" y="38"/>
                </a:cubicBezTo>
                <a:cubicBezTo>
                  <a:pt x="113" y="37"/>
                  <a:pt x="110" y="37"/>
                  <a:pt x="110" y="36"/>
                </a:cubicBezTo>
                <a:cubicBezTo>
                  <a:pt x="110" y="32"/>
                  <a:pt x="110" y="32"/>
                  <a:pt x="110" y="32"/>
                </a:cubicBezTo>
                <a:cubicBezTo>
                  <a:pt x="109" y="32"/>
                  <a:pt x="108" y="33"/>
                  <a:pt x="107" y="33"/>
                </a:cubicBezTo>
                <a:cubicBezTo>
                  <a:pt x="107" y="38"/>
                  <a:pt x="107" y="40"/>
                  <a:pt x="105" y="40"/>
                </a:cubicBezTo>
                <a:cubicBezTo>
                  <a:pt x="104" y="40"/>
                  <a:pt x="103" y="39"/>
                  <a:pt x="103" y="39"/>
                </a:cubicBezTo>
                <a:cubicBezTo>
                  <a:pt x="102" y="39"/>
                  <a:pt x="101" y="39"/>
                  <a:pt x="100" y="39"/>
                </a:cubicBezTo>
                <a:cubicBezTo>
                  <a:pt x="96" y="36"/>
                  <a:pt x="103" y="32"/>
                  <a:pt x="103" y="31"/>
                </a:cubicBezTo>
                <a:cubicBezTo>
                  <a:pt x="105" y="28"/>
                  <a:pt x="107" y="26"/>
                  <a:pt x="109" y="26"/>
                </a:cubicBezTo>
                <a:cubicBezTo>
                  <a:pt x="112" y="25"/>
                  <a:pt x="113" y="24"/>
                  <a:pt x="115" y="25"/>
                </a:cubicBezTo>
                <a:cubicBezTo>
                  <a:pt x="120" y="31"/>
                  <a:pt x="120" y="31"/>
                  <a:pt x="120" y="31"/>
                </a:cubicBezTo>
                <a:cubicBezTo>
                  <a:pt x="122" y="33"/>
                  <a:pt x="125" y="36"/>
                  <a:pt x="126" y="38"/>
                </a:cubicBezTo>
                <a:cubicBezTo>
                  <a:pt x="128" y="41"/>
                  <a:pt x="131" y="48"/>
                  <a:pt x="132" y="52"/>
                </a:cubicBezTo>
                <a:cubicBezTo>
                  <a:pt x="134" y="59"/>
                  <a:pt x="136" y="62"/>
                  <a:pt x="136" y="68"/>
                </a:cubicBezTo>
                <a:cubicBezTo>
                  <a:pt x="136" y="70"/>
                  <a:pt x="134" y="69"/>
                  <a:pt x="133" y="68"/>
                </a:cubicBezTo>
                <a:close/>
              </a:path>
            </a:pathLst>
          </a:custGeom>
          <a:solidFill>
            <a:schemeClr val="bg1">
              <a:lumMod val="95000"/>
            </a:schemeClr>
          </a:solidFill>
          <a:ln>
            <a:noFill/>
          </a:ln>
        </p:spPr>
        <p:txBody>
          <a:bodyPr vert="horz" wrap="square" lIns="68580" tIns="34290" rIns="68580" bIns="34290" numCol="1" anchor="t" anchorCtr="0" compatLnSpc="1">
            <a:prstTxWarp prst="textNoShape">
              <a:avLst/>
            </a:prstTxWarp>
          </a:bodyPr>
          <a:lstStyle/>
          <a:p>
            <a:endParaRPr lang="en-US" sz="1350"/>
          </a:p>
        </p:txBody>
      </p:sp>
    </p:spTree>
    <p:extLst>
      <p:ext uri="{BB962C8B-B14F-4D97-AF65-F5344CB8AC3E}">
        <p14:creationId xmlns:p14="http://schemas.microsoft.com/office/powerpoint/2010/main" val="1761923739"/>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grpId="0" nodeType="after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ppt_x"/>
                                          </p:val>
                                        </p:tav>
                                        <p:tav tm="100000">
                                          <p:val>
                                            <p:strVal val="#ppt_x"/>
                                          </p:val>
                                        </p:tav>
                                      </p:tavLst>
                                    </p:anim>
                                    <p:anim calcmode="lin" valueType="num">
                                      <p:cBhvr additive="base">
                                        <p:cTn id="8" dur="500" fill="hold"/>
                                        <p:tgtEl>
                                          <p:spTgt spid="16"/>
                                        </p:tgtEl>
                                        <p:attrNameLst>
                                          <p:attrName>ppt_y</p:attrName>
                                        </p:attrNameLst>
                                      </p:cBhvr>
                                      <p:tavLst>
                                        <p:tav tm="0">
                                          <p:val>
                                            <p:strVal val="1+#ppt_h/2"/>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42"/>
                                        </p:tgtEl>
                                        <p:attrNameLst>
                                          <p:attrName>style.visibility</p:attrName>
                                        </p:attrNameLst>
                                      </p:cBhvr>
                                      <p:to>
                                        <p:strVal val="visible"/>
                                      </p:to>
                                    </p:set>
                                    <p:animEffect transition="in" filter="fade">
                                      <p:cBhvr>
                                        <p:cTn id="11" dur="1000"/>
                                        <p:tgtEl>
                                          <p:spTgt spid="42"/>
                                        </p:tgtEl>
                                      </p:cBhvr>
                                    </p:animEffect>
                                  </p:childTnLst>
                                </p:cTn>
                              </p:par>
                              <p:par>
                                <p:cTn id="12" presetID="53" presetClass="entr" presetSubtype="0" fill="hold" nodeType="with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fltVal val="0"/>
                                          </p:val>
                                        </p:tav>
                                        <p:tav tm="100000">
                                          <p:val>
                                            <p:strVal val="#ppt_w"/>
                                          </p:val>
                                        </p:tav>
                                      </p:tavLst>
                                    </p:anim>
                                    <p:anim calcmode="lin" valueType="num">
                                      <p:cBhvr>
                                        <p:cTn id="15" dur="500" fill="hold"/>
                                        <p:tgtEl>
                                          <p:spTgt spid="17"/>
                                        </p:tgtEl>
                                        <p:attrNameLst>
                                          <p:attrName>ppt_h</p:attrName>
                                        </p:attrNameLst>
                                      </p:cBhvr>
                                      <p:tavLst>
                                        <p:tav tm="0">
                                          <p:val>
                                            <p:fltVal val="0"/>
                                          </p:val>
                                        </p:tav>
                                        <p:tav tm="100000">
                                          <p:val>
                                            <p:strVal val="#ppt_h"/>
                                          </p:val>
                                        </p:tav>
                                      </p:tavLst>
                                    </p:anim>
                                    <p:animEffect transition="in" filter="fade">
                                      <p:cBhvr>
                                        <p:cTn id="16" dur="500"/>
                                        <p:tgtEl>
                                          <p:spTgt spid="17"/>
                                        </p:tgtEl>
                                      </p:cBhvr>
                                    </p:animEffect>
                                  </p:childTnLst>
                                </p:cTn>
                              </p:par>
                            </p:childTnLst>
                          </p:cTn>
                        </p:par>
                        <p:par>
                          <p:cTn id="17" fill="hold">
                            <p:stCondLst>
                              <p:cond delay="1000"/>
                            </p:stCondLst>
                            <p:childTnLst>
                              <p:par>
                                <p:cTn id="18" presetID="2" presetClass="entr" presetSubtype="4" accel="50000" decel="50000" fill="hold" grpId="0" nodeType="afterEffect">
                                  <p:stCondLst>
                                    <p:cond delay="0"/>
                                  </p:stCondLst>
                                  <p:childTnLst>
                                    <p:set>
                                      <p:cBhvr>
                                        <p:cTn id="19" dur="1" fill="hold">
                                          <p:stCondLst>
                                            <p:cond delay="0"/>
                                          </p:stCondLst>
                                        </p:cTn>
                                        <p:tgtEl>
                                          <p:spTgt spid="15"/>
                                        </p:tgtEl>
                                        <p:attrNameLst>
                                          <p:attrName>style.visibility</p:attrName>
                                        </p:attrNameLst>
                                      </p:cBhvr>
                                      <p:to>
                                        <p:strVal val="visible"/>
                                      </p:to>
                                    </p:set>
                                    <p:anim calcmode="lin" valueType="num">
                                      <p:cBhvr additive="base">
                                        <p:cTn id="20" dur="500" fill="hold"/>
                                        <p:tgtEl>
                                          <p:spTgt spid="15"/>
                                        </p:tgtEl>
                                        <p:attrNameLst>
                                          <p:attrName>ppt_x</p:attrName>
                                        </p:attrNameLst>
                                      </p:cBhvr>
                                      <p:tavLst>
                                        <p:tav tm="0">
                                          <p:val>
                                            <p:strVal val="#ppt_x"/>
                                          </p:val>
                                        </p:tav>
                                        <p:tav tm="100000">
                                          <p:val>
                                            <p:strVal val="#ppt_x"/>
                                          </p:val>
                                        </p:tav>
                                      </p:tavLst>
                                    </p:anim>
                                    <p:anim calcmode="lin" valueType="num">
                                      <p:cBhvr additive="base">
                                        <p:cTn id="21" dur="500" fill="hold"/>
                                        <p:tgtEl>
                                          <p:spTgt spid="15"/>
                                        </p:tgtEl>
                                        <p:attrNameLst>
                                          <p:attrName>ppt_y</p:attrName>
                                        </p:attrNameLst>
                                      </p:cBhvr>
                                      <p:tavLst>
                                        <p:tav tm="0">
                                          <p:val>
                                            <p:strVal val="1+#ppt_h/2"/>
                                          </p:val>
                                        </p:tav>
                                        <p:tav tm="100000">
                                          <p:val>
                                            <p:strVal val="#ppt_y"/>
                                          </p:val>
                                        </p:tav>
                                      </p:tavLst>
                                    </p:anim>
                                  </p:childTnLst>
                                </p:cTn>
                              </p:par>
                            </p:childTnLst>
                          </p:cTn>
                        </p:par>
                        <p:par>
                          <p:cTn id="22" fill="hold">
                            <p:stCondLst>
                              <p:cond delay="1500"/>
                            </p:stCondLst>
                            <p:childTnLst>
                              <p:par>
                                <p:cTn id="23" presetID="53" presetClass="entr" presetSubtype="0" fill="hold" grpId="0" nodeType="afterEffect">
                                  <p:stCondLst>
                                    <p:cond delay="0"/>
                                  </p:stCondLst>
                                  <p:childTnLst>
                                    <p:set>
                                      <p:cBhvr>
                                        <p:cTn id="24" dur="1" fill="hold">
                                          <p:stCondLst>
                                            <p:cond delay="0"/>
                                          </p:stCondLst>
                                        </p:cTn>
                                        <p:tgtEl>
                                          <p:spTgt spid="39"/>
                                        </p:tgtEl>
                                        <p:attrNameLst>
                                          <p:attrName>style.visibility</p:attrName>
                                        </p:attrNameLst>
                                      </p:cBhvr>
                                      <p:to>
                                        <p:strVal val="visible"/>
                                      </p:to>
                                    </p:set>
                                    <p:anim calcmode="lin" valueType="num">
                                      <p:cBhvr>
                                        <p:cTn id="25" dur="500" fill="hold"/>
                                        <p:tgtEl>
                                          <p:spTgt spid="39"/>
                                        </p:tgtEl>
                                        <p:attrNameLst>
                                          <p:attrName>ppt_w</p:attrName>
                                        </p:attrNameLst>
                                      </p:cBhvr>
                                      <p:tavLst>
                                        <p:tav tm="0">
                                          <p:val>
                                            <p:fltVal val="0"/>
                                          </p:val>
                                        </p:tav>
                                        <p:tav tm="100000">
                                          <p:val>
                                            <p:strVal val="#ppt_w"/>
                                          </p:val>
                                        </p:tav>
                                      </p:tavLst>
                                    </p:anim>
                                    <p:anim calcmode="lin" valueType="num">
                                      <p:cBhvr>
                                        <p:cTn id="26" dur="500" fill="hold"/>
                                        <p:tgtEl>
                                          <p:spTgt spid="39"/>
                                        </p:tgtEl>
                                        <p:attrNameLst>
                                          <p:attrName>ppt_h</p:attrName>
                                        </p:attrNameLst>
                                      </p:cBhvr>
                                      <p:tavLst>
                                        <p:tav tm="0">
                                          <p:val>
                                            <p:fltVal val="0"/>
                                          </p:val>
                                        </p:tav>
                                        <p:tav tm="100000">
                                          <p:val>
                                            <p:strVal val="#ppt_h"/>
                                          </p:val>
                                        </p:tav>
                                      </p:tavLst>
                                    </p:anim>
                                    <p:animEffect transition="in" filter="fade">
                                      <p:cBhvr>
                                        <p:cTn id="27" dur="500"/>
                                        <p:tgtEl>
                                          <p:spTgt spid="39"/>
                                        </p:tgtEl>
                                      </p:cBhvr>
                                    </p:animEffect>
                                  </p:childTnLst>
                                </p:cTn>
                              </p:par>
                              <p:par>
                                <p:cTn id="28" presetID="10" presetClass="entr" presetSubtype="0" fill="hold" grpId="0" nodeType="withEffect">
                                  <p:stCondLst>
                                    <p:cond delay="0"/>
                                  </p:stCondLst>
                                  <p:childTnLst>
                                    <p:set>
                                      <p:cBhvr>
                                        <p:cTn id="29" dur="1" fill="hold">
                                          <p:stCondLst>
                                            <p:cond delay="0"/>
                                          </p:stCondLst>
                                        </p:cTn>
                                        <p:tgtEl>
                                          <p:spTgt spid="43"/>
                                        </p:tgtEl>
                                        <p:attrNameLst>
                                          <p:attrName>style.visibility</p:attrName>
                                        </p:attrNameLst>
                                      </p:cBhvr>
                                      <p:to>
                                        <p:strVal val="visible"/>
                                      </p:to>
                                    </p:set>
                                    <p:animEffect transition="in" filter="fade">
                                      <p:cBhvr>
                                        <p:cTn id="30" dur="1000"/>
                                        <p:tgtEl>
                                          <p:spTgt spid="43"/>
                                        </p:tgtEl>
                                      </p:cBhvr>
                                    </p:animEffect>
                                  </p:childTnLst>
                                </p:cTn>
                              </p:par>
                              <p:par>
                                <p:cTn id="31" presetID="53" presetClass="entr" presetSubtype="0" fill="hold" nodeType="withEffect">
                                  <p:stCondLst>
                                    <p:cond delay="0"/>
                                  </p:stCondLst>
                                  <p:childTnLst>
                                    <p:set>
                                      <p:cBhvr>
                                        <p:cTn id="32" dur="1" fill="hold">
                                          <p:stCondLst>
                                            <p:cond delay="0"/>
                                          </p:stCondLst>
                                        </p:cTn>
                                        <p:tgtEl>
                                          <p:spTgt spid="20"/>
                                        </p:tgtEl>
                                        <p:attrNameLst>
                                          <p:attrName>style.visibility</p:attrName>
                                        </p:attrNameLst>
                                      </p:cBhvr>
                                      <p:to>
                                        <p:strVal val="visible"/>
                                      </p:to>
                                    </p:set>
                                    <p:anim calcmode="lin" valueType="num">
                                      <p:cBhvr>
                                        <p:cTn id="33" dur="500" fill="hold"/>
                                        <p:tgtEl>
                                          <p:spTgt spid="20"/>
                                        </p:tgtEl>
                                        <p:attrNameLst>
                                          <p:attrName>ppt_w</p:attrName>
                                        </p:attrNameLst>
                                      </p:cBhvr>
                                      <p:tavLst>
                                        <p:tav tm="0">
                                          <p:val>
                                            <p:fltVal val="0"/>
                                          </p:val>
                                        </p:tav>
                                        <p:tav tm="100000">
                                          <p:val>
                                            <p:strVal val="#ppt_w"/>
                                          </p:val>
                                        </p:tav>
                                      </p:tavLst>
                                    </p:anim>
                                    <p:anim calcmode="lin" valueType="num">
                                      <p:cBhvr>
                                        <p:cTn id="34" dur="500" fill="hold"/>
                                        <p:tgtEl>
                                          <p:spTgt spid="20"/>
                                        </p:tgtEl>
                                        <p:attrNameLst>
                                          <p:attrName>ppt_h</p:attrName>
                                        </p:attrNameLst>
                                      </p:cBhvr>
                                      <p:tavLst>
                                        <p:tav tm="0">
                                          <p:val>
                                            <p:fltVal val="0"/>
                                          </p:val>
                                        </p:tav>
                                        <p:tav tm="100000">
                                          <p:val>
                                            <p:strVal val="#ppt_h"/>
                                          </p:val>
                                        </p:tav>
                                      </p:tavLst>
                                    </p:anim>
                                    <p:animEffect transition="in" filter="fade">
                                      <p:cBhvr>
                                        <p:cTn id="35" dur="500"/>
                                        <p:tgtEl>
                                          <p:spTgt spid="20"/>
                                        </p:tgtEl>
                                      </p:cBhvr>
                                    </p:animEffect>
                                  </p:childTnLst>
                                </p:cTn>
                              </p:par>
                            </p:childTnLst>
                          </p:cTn>
                        </p:par>
                        <p:par>
                          <p:cTn id="36" fill="hold">
                            <p:stCondLst>
                              <p:cond delay="2500"/>
                            </p:stCondLst>
                            <p:childTnLst>
                              <p:par>
                                <p:cTn id="37" presetID="2" presetClass="entr" presetSubtype="4" accel="50000" decel="50000" fill="hold" grpId="0" nodeType="afterEffect">
                                  <p:stCondLst>
                                    <p:cond delay="0"/>
                                  </p:stCondLst>
                                  <p:childTnLst>
                                    <p:set>
                                      <p:cBhvr>
                                        <p:cTn id="38" dur="1" fill="hold">
                                          <p:stCondLst>
                                            <p:cond delay="0"/>
                                          </p:stCondLst>
                                        </p:cTn>
                                        <p:tgtEl>
                                          <p:spTgt spid="13"/>
                                        </p:tgtEl>
                                        <p:attrNameLst>
                                          <p:attrName>style.visibility</p:attrName>
                                        </p:attrNameLst>
                                      </p:cBhvr>
                                      <p:to>
                                        <p:strVal val="visible"/>
                                      </p:to>
                                    </p:set>
                                    <p:anim calcmode="lin" valueType="num">
                                      <p:cBhvr additive="base">
                                        <p:cTn id="39" dur="500" fill="hold"/>
                                        <p:tgtEl>
                                          <p:spTgt spid="13"/>
                                        </p:tgtEl>
                                        <p:attrNameLst>
                                          <p:attrName>ppt_x</p:attrName>
                                        </p:attrNameLst>
                                      </p:cBhvr>
                                      <p:tavLst>
                                        <p:tav tm="0">
                                          <p:val>
                                            <p:strVal val="#ppt_x"/>
                                          </p:val>
                                        </p:tav>
                                        <p:tav tm="100000">
                                          <p:val>
                                            <p:strVal val="#ppt_x"/>
                                          </p:val>
                                        </p:tav>
                                      </p:tavLst>
                                    </p:anim>
                                    <p:anim calcmode="lin" valueType="num">
                                      <p:cBhvr additive="base">
                                        <p:cTn id="40" dur="500" fill="hold"/>
                                        <p:tgtEl>
                                          <p:spTgt spid="13"/>
                                        </p:tgtEl>
                                        <p:attrNameLst>
                                          <p:attrName>ppt_y</p:attrName>
                                        </p:attrNameLst>
                                      </p:cBhvr>
                                      <p:tavLst>
                                        <p:tav tm="0">
                                          <p:val>
                                            <p:strVal val="1+#ppt_h/2"/>
                                          </p:val>
                                        </p:tav>
                                        <p:tav tm="100000">
                                          <p:val>
                                            <p:strVal val="#ppt_y"/>
                                          </p:val>
                                        </p:tav>
                                      </p:tavLst>
                                    </p:anim>
                                  </p:childTnLst>
                                </p:cTn>
                              </p:par>
                              <p:par>
                                <p:cTn id="41" presetID="10" presetClass="entr" presetSubtype="0" fill="hold" grpId="0" nodeType="withEffect">
                                  <p:stCondLst>
                                    <p:cond delay="0"/>
                                  </p:stCondLst>
                                  <p:childTnLst>
                                    <p:set>
                                      <p:cBhvr>
                                        <p:cTn id="42" dur="1" fill="hold">
                                          <p:stCondLst>
                                            <p:cond delay="0"/>
                                          </p:stCondLst>
                                        </p:cTn>
                                        <p:tgtEl>
                                          <p:spTgt spid="44"/>
                                        </p:tgtEl>
                                        <p:attrNameLst>
                                          <p:attrName>style.visibility</p:attrName>
                                        </p:attrNameLst>
                                      </p:cBhvr>
                                      <p:to>
                                        <p:strVal val="visible"/>
                                      </p:to>
                                    </p:set>
                                    <p:animEffect transition="in" filter="fade">
                                      <p:cBhvr>
                                        <p:cTn id="43" dur="1000"/>
                                        <p:tgtEl>
                                          <p:spTgt spid="44"/>
                                        </p:tgtEl>
                                      </p:cBhvr>
                                    </p:animEffect>
                                  </p:childTnLst>
                                </p:cTn>
                              </p:par>
                              <p:par>
                                <p:cTn id="44" presetID="53" presetClass="entr" presetSubtype="0" fill="hold" nodeType="withEffect">
                                  <p:stCondLst>
                                    <p:cond delay="0"/>
                                  </p:stCondLst>
                                  <p:childTnLst>
                                    <p:set>
                                      <p:cBhvr>
                                        <p:cTn id="45" dur="1" fill="hold">
                                          <p:stCondLst>
                                            <p:cond delay="0"/>
                                          </p:stCondLst>
                                        </p:cTn>
                                        <p:tgtEl>
                                          <p:spTgt spid="26"/>
                                        </p:tgtEl>
                                        <p:attrNameLst>
                                          <p:attrName>style.visibility</p:attrName>
                                        </p:attrNameLst>
                                      </p:cBhvr>
                                      <p:to>
                                        <p:strVal val="visible"/>
                                      </p:to>
                                    </p:set>
                                    <p:anim calcmode="lin" valueType="num">
                                      <p:cBhvr>
                                        <p:cTn id="46" dur="500" fill="hold"/>
                                        <p:tgtEl>
                                          <p:spTgt spid="26"/>
                                        </p:tgtEl>
                                        <p:attrNameLst>
                                          <p:attrName>ppt_w</p:attrName>
                                        </p:attrNameLst>
                                      </p:cBhvr>
                                      <p:tavLst>
                                        <p:tav tm="0">
                                          <p:val>
                                            <p:fltVal val="0"/>
                                          </p:val>
                                        </p:tav>
                                        <p:tav tm="100000">
                                          <p:val>
                                            <p:strVal val="#ppt_w"/>
                                          </p:val>
                                        </p:tav>
                                      </p:tavLst>
                                    </p:anim>
                                    <p:anim calcmode="lin" valueType="num">
                                      <p:cBhvr>
                                        <p:cTn id="47" dur="500" fill="hold"/>
                                        <p:tgtEl>
                                          <p:spTgt spid="26"/>
                                        </p:tgtEl>
                                        <p:attrNameLst>
                                          <p:attrName>ppt_h</p:attrName>
                                        </p:attrNameLst>
                                      </p:cBhvr>
                                      <p:tavLst>
                                        <p:tav tm="0">
                                          <p:val>
                                            <p:fltVal val="0"/>
                                          </p:val>
                                        </p:tav>
                                        <p:tav tm="100000">
                                          <p:val>
                                            <p:strVal val="#ppt_h"/>
                                          </p:val>
                                        </p:tav>
                                      </p:tavLst>
                                    </p:anim>
                                    <p:animEffect transition="in" filter="fade">
                                      <p:cBhvr>
                                        <p:cTn id="48" dur="500"/>
                                        <p:tgtEl>
                                          <p:spTgt spid="26"/>
                                        </p:tgtEl>
                                      </p:cBhvr>
                                    </p:animEffect>
                                  </p:childTnLst>
                                </p:cTn>
                              </p:par>
                            </p:childTnLst>
                          </p:cTn>
                        </p:par>
                        <p:par>
                          <p:cTn id="49" fill="hold">
                            <p:stCondLst>
                              <p:cond delay="3500"/>
                            </p:stCondLst>
                            <p:childTnLst>
                              <p:par>
                                <p:cTn id="50" presetID="2" presetClass="entr" presetSubtype="4" accel="50000" decel="50000" fill="hold" grpId="0" nodeType="after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additive="base">
                                        <p:cTn id="52" dur="500" fill="hold"/>
                                        <p:tgtEl>
                                          <p:spTgt spid="14"/>
                                        </p:tgtEl>
                                        <p:attrNameLst>
                                          <p:attrName>ppt_x</p:attrName>
                                        </p:attrNameLst>
                                      </p:cBhvr>
                                      <p:tavLst>
                                        <p:tav tm="0">
                                          <p:val>
                                            <p:strVal val="#ppt_x"/>
                                          </p:val>
                                        </p:tav>
                                        <p:tav tm="100000">
                                          <p:val>
                                            <p:strVal val="#ppt_x"/>
                                          </p:val>
                                        </p:tav>
                                      </p:tavLst>
                                    </p:anim>
                                    <p:anim calcmode="lin" valueType="num">
                                      <p:cBhvr additive="base">
                                        <p:cTn id="53" dur="500" fill="hold"/>
                                        <p:tgtEl>
                                          <p:spTgt spid="14"/>
                                        </p:tgtEl>
                                        <p:attrNameLst>
                                          <p:attrName>ppt_y</p:attrName>
                                        </p:attrNameLst>
                                      </p:cBhvr>
                                      <p:tavLst>
                                        <p:tav tm="0">
                                          <p:val>
                                            <p:strVal val="1+#ppt_h/2"/>
                                          </p:val>
                                        </p:tav>
                                        <p:tav tm="100000">
                                          <p:val>
                                            <p:strVal val="#ppt_y"/>
                                          </p:val>
                                        </p:tav>
                                      </p:tavLst>
                                    </p:anim>
                                  </p:childTnLst>
                                </p:cTn>
                              </p:par>
                            </p:childTnLst>
                          </p:cTn>
                        </p:par>
                        <p:par>
                          <p:cTn id="54" fill="hold">
                            <p:stCondLst>
                              <p:cond delay="4000"/>
                            </p:stCondLst>
                            <p:childTnLst>
                              <p:par>
                                <p:cTn id="55" presetID="53" presetClass="entr" presetSubtype="0" fill="hold" grpId="0" nodeType="afterEffect">
                                  <p:stCondLst>
                                    <p:cond delay="0"/>
                                  </p:stCondLst>
                                  <p:childTnLst>
                                    <p:set>
                                      <p:cBhvr>
                                        <p:cTn id="56" dur="1" fill="hold">
                                          <p:stCondLst>
                                            <p:cond delay="0"/>
                                          </p:stCondLst>
                                        </p:cTn>
                                        <p:tgtEl>
                                          <p:spTgt spid="41"/>
                                        </p:tgtEl>
                                        <p:attrNameLst>
                                          <p:attrName>style.visibility</p:attrName>
                                        </p:attrNameLst>
                                      </p:cBhvr>
                                      <p:to>
                                        <p:strVal val="visible"/>
                                      </p:to>
                                    </p:set>
                                    <p:anim calcmode="lin" valueType="num">
                                      <p:cBhvr>
                                        <p:cTn id="57" dur="500" fill="hold"/>
                                        <p:tgtEl>
                                          <p:spTgt spid="41"/>
                                        </p:tgtEl>
                                        <p:attrNameLst>
                                          <p:attrName>ppt_w</p:attrName>
                                        </p:attrNameLst>
                                      </p:cBhvr>
                                      <p:tavLst>
                                        <p:tav tm="0">
                                          <p:val>
                                            <p:fltVal val="0"/>
                                          </p:val>
                                        </p:tav>
                                        <p:tav tm="100000">
                                          <p:val>
                                            <p:strVal val="#ppt_w"/>
                                          </p:val>
                                        </p:tav>
                                      </p:tavLst>
                                    </p:anim>
                                    <p:anim calcmode="lin" valueType="num">
                                      <p:cBhvr>
                                        <p:cTn id="58" dur="500" fill="hold"/>
                                        <p:tgtEl>
                                          <p:spTgt spid="41"/>
                                        </p:tgtEl>
                                        <p:attrNameLst>
                                          <p:attrName>ppt_h</p:attrName>
                                        </p:attrNameLst>
                                      </p:cBhvr>
                                      <p:tavLst>
                                        <p:tav tm="0">
                                          <p:val>
                                            <p:fltVal val="0"/>
                                          </p:val>
                                        </p:tav>
                                        <p:tav tm="100000">
                                          <p:val>
                                            <p:strVal val="#ppt_h"/>
                                          </p:val>
                                        </p:tav>
                                      </p:tavLst>
                                    </p:anim>
                                    <p:animEffect transition="in" filter="fade">
                                      <p:cBhvr>
                                        <p:cTn id="59" dur="500"/>
                                        <p:tgtEl>
                                          <p:spTgt spid="4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Effect transition="in" filter="fade">
                                      <p:cBhvr>
                                        <p:cTn id="62" dur="1000"/>
                                        <p:tgtEl>
                                          <p:spTgt spid="45"/>
                                        </p:tgtEl>
                                      </p:cBhvr>
                                    </p:animEffect>
                                  </p:childTnLst>
                                </p:cTn>
                              </p:par>
                              <p:par>
                                <p:cTn id="63" presetID="53" presetClass="entr" presetSubtype="0" fill="hold" nodeType="withEffect">
                                  <p:stCondLst>
                                    <p:cond delay="0"/>
                                  </p:stCondLst>
                                  <p:childTnLst>
                                    <p:set>
                                      <p:cBhvr>
                                        <p:cTn id="64" dur="1" fill="hold">
                                          <p:stCondLst>
                                            <p:cond delay="0"/>
                                          </p:stCondLst>
                                        </p:cTn>
                                        <p:tgtEl>
                                          <p:spTgt spid="35"/>
                                        </p:tgtEl>
                                        <p:attrNameLst>
                                          <p:attrName>style.visibility</p:attrName>
                                        </p:attrNameLst>
                                      </p:cBhvr>
                                      <p:to>
                                        <p:strVal val="visible"/>
                                      </p:to>
                                    </p:set>
                                    <p:anim calcmode="lin" valueType="num">
                                      <p:cBhvr>
                                        <p:cTn id="65" dur="500" fill="hold"/>
                                        <p:tgtEl>
                                          <p:spTgt spid="35"/>
                                        </p:tgtEl>
                                        <p:attrNameLst>
                                          <p:attrName>ppt_w</p:attrName>
                                        </p:attrNameLst>
                                      </p:cBhvr>
                                      <p:tavLst>
                                        <p:tav tm="0">
                                          <p:val>
                                            <p:fltVal val="0"/>
                                          </p:val>
                                        </p:tav>
                                        <p:tav tm="100000">
                                          <p:val>
                                            <p:strVal val="#ppt_w"/>
                                          </p:val>
                                        </p:tav>
                                      </p:tavLst>
                                    </p:anim>
                                    <p:anim calcmode="lin" valueType="num">
                                      <p:cBhvr>
                                        <p:cTn id="66" dur="500" fill="hold"/>
                                        <p:tgtEl>
                                          <p:spTgt spid="35"/>
                                        </p:tgtEl>
                                        <p:attrNameLst>
                                          <p:attrName>ppt_h</p:attrName>
                                        </p:attrNameLst>
                                      </p:cBhvr>
                                      <p:tavLst>
                                        <p:tav tm="0">
                                          <p:val>
                                            <p:fltVal val="0"/>
                                          </p:val>
                                        </p:tav>
                                        <p:tav tm="100000">
                                          <p:val>
                                            <p:strVal val="#ppt_h"/>
                                          </p:val>
                                        </p:tav>
                                      </p:tavLst>
                                    </p:anim>
                                    <p:animEffect transition="in" filter="fade">
                                      <p:cBhvr>
                                        <p:cTn id="67"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4" grpId="0" animBg="1"/>
      <p:bldP spid="15" grpId="0" animBg="1"/>
      <p:bldP spid="16" grpId="0" animBg="1"/>
      <p:bldP spid="39" grpId="0" animBg="1"/>
      <p:bldP spid="41" grpId="0" animBg="1"/>
      <p:bldP spid="42" grpId="0"/>
      <p:bldP spid="43" grpId="0"/>
      <p:bldP spid="44" grpId="0"/>
      <p:bldP spid="45"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Rectangle 13">
            <a:extLst>
              <a:ext uri="{FF2B5EF4-FFF2-40B4-BE49-F238E27FC236}">
                <a16:creationId xmlns:a16="http://schemas.microsoft.com/office/drawing/2014/main" id="{2A0040FA-B838-48BC-9972-2AB6B6A2F8DC}"/>
              </a:ext>
            </a:extLst>
          </p:cNvPr>
          <p:cNvSpPr txBox="1">
            <a:spLocks noChangeArrowheads="1"/>
          </p:cNvSpPr>
          <p:nvPr/>
        </p:nvSpPr>
        <p:spPr>
          <a:xfrm>
            <a:off x="339725" y="358380"/>
            <a:ext cx="8051800" cy="644128"/>
          </a:xfrm>
          <a:prstGeom prst="rect">
            <a:avLst/>
          </a:prstGeom>
        </p:spPr>
        <p:txBody>
          <a:bodyPr lIns="68580" tIns="34290" rIns="68580" bIns="34290"/>
          <a:lstStyle>
            <a:lvl1pPr algn="l" rtl="0" fontAlgn="base">
              <a:lnSpc>
                <a:spcPct val="85000"/>
              </a:lnSpc>
              <a:spcBef>
                <a:spcPct val="0"/>
              </a:spcBef>
              <a:spcAft>
                <a:spcPct val="0"/>
              </a:spcAft>
              <a:defRPr lang="en-US" sz="3000" b="1" dirty="0" smtClean="0">
                <a:solidFill>
                  <a:schemeClr val="bg1"/>
                </a:solidFill>
                <a:latin typeface="+mj-lt"/>
                <a:ea typeface="+mj-ea"/>
                <a:cs typeface="+mj-cs"/>
              </a:defRPr>
            </a:lvl1pPr>
            <a:lvl2pPr algn="l" rtl="0" fontAlgn="base">
              <a:lnSpc>
                <a:spcPct val="85000"/>
              </a:lnSpc>
              <a:spcBef>
                <a:spcPct val="0"/>
              </a:spcBef>
              <a:spcAft>
                <a:spcPct val="0"/>
              </a:spcAft>
              <a:defRPr sz="3000" b="1">
                <a:solidFill>
                  <a:schemeClr val="bg1"/>
                </a:solidFill>
                <a:latin typeface="Arial" pitchFamily="34" charset="0"/>
                <a:cs typeface="Arial" pitchFamily="34" charset="0"/>
              </a:defRPr>
            </a:lvl2pPr>
            <a:lvl3pPr algn="l" rtl="0" fontAlgn="base">
              <a:lnSpc>
                <a:spcPct val="85000"/>
              </a:lnSpc>
              <a:spcBef>
                <a:spcPct val="0"/>
              </a:spcBef>
              <a:spcAft>
                <a:spcPct val="0"/>
              </a:spcAft>
              <a:defRPr sz="3000" b="1">
                <a:solidFill>
                  <a:schemeClr val="bg1"/>
                </a:solidFill>
                <a:latin typeface="Arial" pitchFamily="34" charset="0"/>
                <a:cs typeface="Arial" pitchFamily="34" charset="0"/>
              </a:defRPr>
            </a:lvl3pPr>
            <a:lvl4pPr algn="l" rtl="0" fontAlgn="base">
              <a:lnSpc>
                <a:spcPct val="85000"/>
              </a:lnSpc>
              <a:spcBef>
                <a:spcPct val="0"/>
              </a:spcBef>
              <a:spcAft>
                <a:spcPct val="0"/>
              </a:spcAft>
              <a:defRPr sz="3000" b="1">
                <a:solidFill>
                  <a:schemeClr val="bg1"/>
                </a:solidFill>
                <a:latin typeface="Arial" pitchFamily="34" charset="0"/>
                <a:cs typeface="Arial" pitchFamily="34" charset="0"/>
              </a:defRPr>
            </a:lvl4pPr>
            <a:lvl5pPr algn="l" rtl="0" fontAlgn="base">
              <a:lnSpc>
                <a:spcPct val="85000"/>
              </a:lnSpc>
              <a:spcBef>
                <a:spcPct val="0"/>
              </a:spcBef>
              <a:spcAft>
                <a:spcPct val="0"/>
              </a:spcAft>
              <a:defRPr sz="3000" b="1">
                <a:solidFill>
                  <a:schemeClr val="bg1"/>
                </a:solidFill>
                <a:latin typeface="Arial" pitchFamily="34" charset="0"/>
                <a:cs typeface="Arial" pitchFamily="34" charset="0"/>
              </a:defRPr>
            </a:lvl5pPr>
            <a:lvl6pPr marL="457200" algn="l" rtl="0" fontAlgn="base">
              <a:lnSpc>
                <a:spcPct val="85000"/>
              </a:lnSpc>
              <a:spcBef>
                <a:spcPct val="0"/>
              </a:spcBef>
              <a:spcAft>
                <a:spcPct val="0"/>
              </a:spcAft>
              <a:defRPr sz="3000" b="1">
                <a:solidFill>
                  <a:schemeClr val="bg1"/>
                </a:solidFill>
                <a:latin typeface="Arial" pitchFamily="34" charset="0"/>
                <a:cs typeface="Arial" pitchFamily="34" charset="0"/>
              </a:defRPr>
            </a:lvl6pPr>
            <a:lvl7pPr marL="914400" algn="l" rtl="0" fontAlgn="base">
              <a:lnSpc>
                <a:spcPct val="85000"/>
              </a:lnSpc>
              <a:spcBef>
                <a:spcPct val="0"/>
              </a:spcBef>
              <a:spcAft>
                <a:spcPct val="0"/>
              </a:spcAft>
              <a:defRPr sz="3000" b="1">
                <a:solidFill>
                  <a:schemeClr val="bg1"/>
                </a:solidFill>
                <a:latin typeface="Arial" pitchFamily="34" charset="0"/>
                <a:cs typeface="Arial" pitchFamily="34" charset="0"/>
              </a:defRPr>
            </a:lvl7pPr>
            <a:lvl8pPr marL="1371600" algn="l" rtl="0" fontAlgn="base">
              <a:lnSpc>
                <a:spcPct val="85000"/>
              </a:lnSpc>
              <a:spcBef>
                <a:spcPct val="0"/>
              </a:spcBef>
              <a:spcAft>
                <a:spcPct val="0"/>
              </a:spcAft>
              <a:defRPr sz="3000" b="1">
                <a:solidFill>
                  <a:schemeClr val="bg1"/>
                </a:solidFill>
                <a:latin typeface="Arial" pitchFamily="34" charset="0"/>
                <a:cs typeface="Arial" pitchFamily="34" charset="0"/>
              </a:defRPr>
            </a:lvl8pPr>
            <a:lvl9pPr marL="1828800" algn="l" rtl="0" fontAlgn="base">
              <a:lnSpc>
                <a:spcPct val="85000"/>
              </a:lnSpc>
              <a:spcBef>
                <a:spcPct val="0"/>
              </a:spcBef>
              <a:spcAft>
                <a:spcPct val="0"/>
              </a:spcAft>
              <a:defRPr sz="3000" b="1">
                <a:solidFill>
                  <a:schemeClr val="bg1"/>
                </a:solidFill>
                <a:latin typeface="Arial" pitchFamily="34" charset="0"/>
                <a:cs typeface="Arial" pitchFamily="34" charset="0"/>
              </a:defRPr>
            </a:lvl9pPr>
          </a:lstStyle>
          <a:p>
            <a:pPr eaLnBrk="1" hangingPunct="1">
              <a:defRPr/>
            </a:pPr>
            <a:endParaRPr lang="en-CA" kern="0" baseline="0" dirty="0"/>
          </a:p>
        </p:txBody>
      </p:sp>
      <p:sp>
        <p:nvSpPr>
          <p:cNvPr id="2" name="Title 1"/>
          <p:cNvSpPr>
            <a:spLocks noGrp="1"/>
          </p:cNvSpPr>
          <p:nvPr>
            <p:ph type="title"/>
          </p:nvPr>
        </p:nvSpPr>
        <p:spPr>
          <a:xfrm>
            <a:off x="660647" y="388144"/>
            <a:ext cx="8105312" cy="644129"/>
          </a:xfrm>
        </p:spPr>
        <p:txBody>
          <a:bodyPr/>
          <a:lstStyle/>
          <a:p>
            <a:r>
              <a:rPr lang="en-CA" dirty="0"/>
              <a:t>Tip 1: Invest with advice</a:t>
            </a:r>
            <a:br>
              <a:rPr lang="en-CA" dirty="0"/>
            </a:br>
            <a:r>
              <a:rPr lang="en-CA" sz="1600" b="0" dirty="0"/>
              <a:t>Wealth accumulation: Investing with advice over the long term pays off</a:t>
            </a:r>
            <a:endParaRPr lang="en-US" sz="2400" b="0" dirty="0"/>
          </a:p>
        </p:txBody>
      </p:sp>
      <p:sp>
        <p:nvSpPr>
          <p:cNvPr id="7" name="TextBox 6">
            <a:extLst>
              <a:ext uri="{FF2B5EF4-FFF2-40B4-BE49-F238E27FC236}">
                <a16:creationId xmlns:a16="http://schemas.microsoft.com/office/drawing/2014/main" id="{48B9DA2F-7A52-46F0-BAD1-8C2621B3E042}"/>
              </a:ext>
            </a:extLst>
          </p:cNvPr>
          <p:cNvSpPr txBox="1">
            <a:spLocks noChangeArrowheads="1"/>
          </p:cNvSpPr>
          <p:nvPr/>
        </p:nvSpPr>
        <p:spPr bwMode="auto">
          <a:xfrm>
            <a:off x="666752" y="3866579"/>
            <a:ext cx="7940674" cy="6463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spcBef>
                <a:spcPct val="20000"/>
              </a:spcBef>
              <a:buFont typeface="Georgia" pitchFamily="18" charset="0"/>
              <a:buChar char="&lt;"/>
              <a:defRPr sz="1600">
                <a:solidFill>
                  <a:schemeClr val="tx1"/>
                </a:solidFill>
                <a:latin typeface="Segoe UI" pitchFamily="34" charset="0"/>
              </a:defRPr>
            </a:lvl1pPr>
            <a:lvl2pPr marL="742950" indent="-285750" eaLnBrk="0" hangingPunct="0">
              <a:spcBef>
                <a:spcPct val="20000"/>
              </a:spcBef>
              <a:buFont typeface="Georgia" pitchFamily="18" charset="0"/>
              <a:buChar char="&lt;"/>
              <a:defRPr sz="1600">
                <a:solidFill>
                  <a:schemeClr val="tx1"/>
                </a:solidFill>
                <a:latin typeface="Segoe UI" pitchFamily="34" charset="0"/>
              </a:defRPr>
            </a:lvl2pPr>
            <a:lvl3pPr marL="1143000" indent="-228600" eaLnBrk="0" hangingPunct="0">
              <a:spcBef>
                <a:spcPct val="20000"/>
              </a:spcBef>
              <a:buFont typeface="Georgia" pitchFamily="18" charset="0"/>
              <a:buChar char="&lt;"/>
              <a:defRPr sz="1600">
                <a:solidFill>
                  <a:schemeClr val="tx1"/>
                </a:solidFill>
                <a:latin typeface="Segoe UI" pitchFamily="34" charset="0"/>
              </a:defRPr>
            </a:lvl3pPr>
            <a:lvl4pPr marL="1600200" indent="-228600" eaLnBrk="0" hangingPunct="0">
              <a:spcBef>
                <a:spcPct val="20000"/>
              </a:spcBef>
              <a:buFont typeface="Georgia" pitchFamily="18" charset="0"/>
              <a:buChar char="&lt;"/>
              <a:defRPr sz="1600">
                <a:solidFill>
                  <a:schemeClr val="tx1"/>
                </a:solidFill>
                <a:latin typeface="Segoe UI" pitchFamily="34" charset="0"/>
              </a:defRPr>
            </a:lvl4pPr>
            <a:lvl5pPr marL="2057400" indent="-228600" eaLnBrk="0" hangingPunct="0">
              <a:spcBef>
                <a:spcPct val="20000"/>
              </a:spcBef>
              <a:buFont typeface="Georgia" pitchFamily="18" charset="0"/>
              <a:buChar char="&lt;"/>
              <a:defRPr sz="1600">
                <a:solidFill>
                  <a:schemeClr val="tx1"/>
                </a:solidFill>
                <a:latin typeface="Segoe UI" pitchFamily="34" charset="0"/>
              </a:defRPr>
            </a:lvl5pPr>
            <a:lvl6pPr marL="25146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6pPr>
            <a:lvl7pPr marL="29718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7pPr>
            <a:lvl8pPr marL="34290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8pPr>
            <a:lvl9pPr marL="38862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9pPr>
          </a:lstStyle>
          <a:p>
            <a:pPr eaLnBrk="1" hangingPunct="1">
              <a:spcBef>
                <a:spcPct val="0"/>
              </a:spcBef>
              <a:buFontTx/>
              <a:buNone/>
              <a:defRPr/>
            </a:pPr>
            <a:r>
              <a:rPr lang="en-US" altLang="en-US" sz="700" baseline="0" dirty="0">
                <a:solidFill>
                  <a:schemeClr val="tx2"/>
                </a:solidFill>
                <a:latin typeface="+mn-lt"/>
                <a:cs typeface="Segoe UI" pitchFamily="34" charset="0"/>
              </a:rPr>
              <a:t>Source: New Evidence on the Value of Financial Advice, </a:t>
            </a:r>
            <a:r>
              <a:rPr lang="en-US" altLang="en-US" sz="700" baseline="0" dirty="0" err="1">
                <a:solidFill>
                  <a:schemeClr val="tx2"/>
                </a:solidFill>
                <a:latin typeface="+mn-lt"/>
                <a:cs typeface="Segoe UI" pitchFamily="34" charset="0"/>
              </a:rPr>
              <a:t>IFIC</a:t>
            </a:r>
            <a:r>
              <a:rPr lang="en-US" altLang="en-US" sz="700" baseline="0" dirty="0">
                <a:solidFill>
                  <a:schemeClr val="tx2"/>
                </a:solidFill>
                <a:latin typeface="+mn-lt"/>
                <a:cs typeface="Segoe UI" pitchFamily="34" charset="0"/>
              </a:rPr>
              <a:t> 2012.</a:t>
            </a:r>
          </a:p>
          <a:p>
            <a:pPr eaLnBrk="1" hangingPunct="1">
              <a:spcBef>
                <a:spcPct val="0"/>
              </a:spcBef>
              <a:buFontTx/>
              <a:buNone/>
              <a:defRPr/>
            </a:pPr>
            <a:r>
              <a:rPr lang="en-US" altLang="en-US" sz="700" baseline="0" dirty="0">
                <a:solidFill>
                  <a:schemeClr val="tx2"/>
                </a:solidFill>
                <a:latin typeface="+mn-lt"/>
                <a:cs typeface="Segoe UI" pitchFamily="34" charset="0"/>
              </a:rPr>
              <a:t>Source: Bloomberg. Percentage market gain/loss based on monthly compounded returns from the S&amp;P/</a:t>
            </a:r>
            <a:r>
              <a:rPr lang="en-US" altLang="en-US" sz="700" baseline="0" dirty="0" err="1">
                <a:solidFill>
                  <a:schemeClr val="tx2"/>
                </a:solidFill>
                <a:latin typeface="+mn-lt"/>
                <a:cs typeface="Segoe UI" pitchFamily="34" charset="0"/>
              </a:rPr>
              <a:t>TSX</a:t>
            </a:r>
            <a:r>
              <a:rPr lang="en-US" altLang="en-US" sz="700" baseline="0" dirty="0">
                <a:solidFill>
                  <a:schemeClr val="tx2"/>
                </a:solidFill>
                <a:latin typeface="+mn-lt"/>
                <a:cs typeface="Segoe UI" pitchFamily="34" charset="0"/>
              </a:rPr>
              <a:t> Composite Total Return Index from December 31, 1956 to </a:t>
            </a:r>
            <a:br>
              <a:rPr lang="en-US" altLang="en-US" sz="700" baseline="0" dirty="0">
                <a:solidFill>
                  <a:schemeClr val="tx2"/>
                </a:solidFill>
                <a:latin typeface="+mn-lt"/>
                <a:cs typeface="Segoe UI" pitchFamily="34" charset="0"/>
              </a:rPr>
            </a:br>
            <a:r>
              <a:rPr lang="en-US" altLang="en-US" sz="700" baseline="0" dirty="0">
                <a:solidFill>
                  <a:schemeClr val="tx2"/>
                </a:solidFill>
                <a:latin typeface="+mn-lt"/>
                <a:cs typeface="Segoe UI" pitchFamily="34" charset="0"/>
              </a:rPr>
              <a:t>December 31, 2018. Returns are calculated in Canadian currency. Assumes reinvestment of all income and no transaction costs or taxes. The terms bull market and bear market describe upward and downward market trends, respectively. Bull markets are movements in the stock market in which prices are rising and the consensus is that prices will continue moving upward. Bear markets are the opposite – stock prices are falling, and the view is that they will continue falling. In the above illustration, the generally accepted measure of a price increase or decline of 20% or more, respectively, over any given period, has been adopted.</a:t>
            </a: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280535" y="1505647"/>
            <a:ext cx="1858925" cy="1921599"/>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741623" y="2004671"/>
            <a:ext cx="1374879" cy="1422575"/>
          </a:xfrm>
          <a:prstGeom prst="rect">
            <a:avLst/>
          </a:prstGeom>
        </p:spPr>
      </p:pic>
      <p:pic>
        <p:nvPicPr>
          <p:cNvPr id="11" name="Picture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27829" y="2287295"/>
            <a:ext cx="1098957" cy="1139951"/>
          </a:xfrm>
          <a:prstGeom prst="rect">
            <a:avLst/>
          </a:prstGeom>
        </p:spPr>
      </p:pic>
      <p:sp>
        <p:nvSpPr>
          <p:cNvPr id="14" name="Rectangle 13"/>
          <p:cNvSpPr/>
          <p:nvPr/>
        </p:nvSpPr>
        <p:spPr>
          <a:xfrm>
            <a:off x="827509" y="1766499"/>
            <a:ext cx="2099599" cy="469359"/>
          </a:xfrm>
          <a:prstGeom prst="rect">
            <a:avLst/>
          </a:prstGeom>
        </p:spPr>
        <p:txBody>
          <a:bodyPr wrap="square" lIns="68580" tIns="34290" rIns="68580" bIns="34290">
            <a:spAutoFit/>
          </a:bodyPr>
          <a:lstStyle/>
          <a:p>
            <a:pPr algn="ctr"/>
            <a:r>
              <a:rPr lang="en-US" sz="1700" b="1" baseline="0" dirty="0" err="1">
                <a:solidFill>
                  <a:srgbClr val="00528D"/>
                </a:solidFill>
                <a:cs typeface="Arial" panose="020B0604020202020204" pitchFamily="34" charset="0"/>
              </a:rPr>
              <a:t>1.58x</a:t>
            </a:r>
            <a:endParaRPr lang="en-US" sz="1700" baseline="0" dirty="0">
              <a:solidFill>
                <a:srgbClr val="00528D"/>
              </a:solidFill>
              <a:cs typeface="Arial" panose="020B0604020202020204" pitchFamily="34" charset="0"/>
            </a:endParaRPr>
          </a:p>
          <a:p>
            <a:pPr algn="ctr"/>
            <a:r>
              <a:rPr lang="en-US" sz="900" b="1" baseline="0" dirty="0">
                <a:solidFill>
                  <a:schemeClr val="tx2"/>
                </a:solidFill>
                <a:cs typeface="Arial" panose="020B0604020202020204" pitchFamily="34" charset="0"/>
              </a:rPr>
              <a:t>more wealth accumulated</a:t>
            </a:r>
            <a:endParaRPr lang="en-US" sz="900" b="1" dirty="0">
              <a:solidFill>
                <a:schemeClr val="tx2"/>
              </a:solidFill>
              <a:cs typeface="Arial" panose="020B0604020202020204" pitchFamily="34" charset="0"/>
            </a:endParaRPr>
          </a:p>
        </p:txBody>
      </p:sp>
      <p:sp>
        <p:nvSpPr>
          <p:cNvPr id="15" name="Rectangle 14"/>
          <p:cNvSpPr/>
          <p:nvPr/>
        </p:nvSpPr>
        <p:spPr>
          <a:xfrm>
            <a:off x="3404682" y="1466879"/>
            <a:ext cx="2048758" cy="469359"/>
          </a:xfrm>
          <a:prstGeom prst="rect">
            <a:avLst/>
          </a:prstGeom>
        </p:spPr>
        <p:txBody>
          <a:bodyPr wrap="square" lIns="68580" tIns="34290" rIns="68580" bIns="34290">
            <a:spAutoFit/>
          </a:bodyPr>
          <a:lstStyle/>
          <a:p>
            <a:pPr algn="ctr"/>
            <a:r>
              <a:rPr lang="en-US" sz="1700" b="1" baseline="0" dirty="0" err="1">
                <a:solidFill>
                  <a:srgbClr val="00528D"/>
                </a:solidFill>
                <a:cs typeface="Arial" panose="020B0604020202020204" pitchFamily="34" charset="0"/>
              </a:rPr>
              <a:t>1.99x</a:t>
            </a:r>
            <a:endParaRPr lang="en-US" sz="1700" baseline="0" dirty="0">
              <a:solidFill>
                <a:srgbClr val="00528D"/>
              </a:solidFill>
              <a:cs typeface="Arial" panose="020B0604020202020204" pitchFamily="34" charset="0"/>
            </a:endParaRPr>
          </a:p>
          <a:p>
            <a:pPr algn="ctr"/>
            <a:r>
              <a:rPr lang="en-US" sz="900" b="1" baseline="0" dirty="0">
                <a:solidFill>
                  <a:schemeClr val="tx2"/>
                </a:solidFill>
                <a:cs typeface="Arial" panose="020B0604020202020204" pitchFamily="34" charset="0"/>
              </a:rPr>
              <a:t>more wealth accumulated</a:t>
            </a:r>
          </a:p>
        </p:txBody>
      </p:sp>
      <p:sp>
        <p:nvSpPr>
          <p:cNvPr id="16" name="Rectangle 15"/>
          <p:cNvSpPr/>
          <p:nvPr/>
        </p:nvSpPr>
        <p:spPr>
          <a:xfrm>
            <a:off x="6066185" y="985709"/>
            <a:ext cx="2287623" cy="469359"/>
          </a:xfrm>
          <a:prstGeom prst="rect">
            <a:avLst/>
          </a:prstGeom>
        </p:spPr>
        <p:txBody>
          <a:bodyPr wrap="square" lIns="68580" tIns="34290" rIns="68580" bIns="34290">
            <a:spAutoFit/>
          </a:bodyPr>
          <a:lstStyle/>
          <a:p>
            <a:pPr algn="ctr"/>
            <a:r>
              <a:rPr lang="en-US" sz="1700" b="1" baseline="0" dirty="0" err="1">
                <a:solidFill>
                  <a:srgbClr val="00528D"/>
                </a:solidFill>
                <a:cs typeface="Arial" panose="020B0604020202020204" pitchFamily="34" charset="0"/>
              </a:rPr>
              <a:t>2.73x</a:t>
            </a:r>
            <a:endParaRPr lang="en-US" sz="1700" baseline="0" dirty="0">
              <a:solidFill>
                <a:srgbClr val="00528D"/>
              </a:solidFill>
              <a:cs typeface="Arial" panose="020B0604020202020204" pitchFamily="34" charset="0"/>
            </a:endParaRPr>
          </a:p>
          <a:p>
            <a:pPr algn="ctr"/>
            <a:r>
              <a:rPr lang="en-US" sz="900" b="1" baseline="0" dirty="0">
                <a:solidFill>
                  <a:schemeClr val="tx2"/>
                </a:solidFill>
                <a:cs typeface="Arial" panose="020B0604020202020204" pitchFamily="34" charset="0"/>
              </a:rPr>
              <a:t>more wealth accumulated</a:t>
            </a:r>
            <a:endParaRPr lang="en-US" sz="900" b="1" dirty="0">
              <a:solidFill>
                <a:schemeClr val="tx2"/>
              </a:solidFill>
              <a:cs typeface="Arial" panose="020B0604020202020204" pitchFamily="34" charset="0"/>
            </a:endParaRPr>
          </a:p>
        </p:txBody>
      </p:sp>
      <p:sp>
        <p:nvSpPr>
          <p:cNvPr id="17" name="Rectangle 16"/>
          <p:cNvSpPr/>
          <p:nvPr/>
        </p:nvSpPr>
        <p:spPr>
          <a:xfrm>
            <a:off x="1412277" y="3468354"/>
            <a:ext cx="725199" cy="238527"/>
          </a:xfrm>
          <a:prstGeom prst="rect">
            <a:avLst/>
          </a:prstGeom>
        </p:spPr>
        <p:txBody>
          <a:bodyPr wrap="none" lIns="68580" tIns="34290" rIns="68580" bIns="34290">
            <a:spAutoFit/>
          </a:bodyPr>
          <a:lstStyle/>
          <a:p>
            <a:r>
              <a:rPr lang="en-US" sz="1100" baseline="0" dirty="0">
                <a:solidFill>
                  <a:schemeClr val="tx2"/>
                </a:solidFill>
                <a:cs typeface="Arial" panose="020B0604020202020204" pitchFamily="34" charset="0"/>
              </a:rPr>
              <a:t>4-6 years</a:t>
            </a:r>
          </a:p>
        </p:txBody>
      </p:sp>
      <p:sp>
        <p:nvSpPr>
          <p:cNvPr id="18" name="Rectangle 17"/>
          <p:cNvSpPr/>
          <p:nvPr/>
        </p:nvSpPr>
        <p:spPr>
          <a:xfrm>
            <a:off x="3914338" y="3468354"/>
            <a:ext cx="803746" cy="238527"/>
          </a:xfrm>
          <a:prstGeom prst="rect">
            <a:avLst/>
          </a:prstGeom>
        </p:spPr>
        <p:txBody>
          <a:bodyPr wrap="none" lIns="68580" tIns="34290" rIns="68580" bIns="34290">
            <a:spAutoFit/>
          </a:bodyPr>
          <a:lstStyle/>
          <a:p>
            <a:r>
              <a:rPr lang="en-US" sz="1100" baseline="0" dirty="0">
                <a:solidFill>
                  <a:schemeClr val="tx2"/>
                </a:solidFill>
                <a:cs typeface="Arial" panose="020B0604020202020204" pitchFamily="34" charset="0"/>
              </a:rPr>
              <a:t>7-14 years</a:t>
            </a:r>
            <a:endParaRPr lang="en-US" sz="1100" dirty="0">
              <a:solidFill>
                <a:schemeClr val="tx2"/>
              </a:solidFill>
              <a:cs typeface="Arial" panose="020B0604020202020204" pitchFamily="34" charset="0"/>
            </a:endParaRPr>
          </a:p>
        </p:txBody>
      </p:sp>
      <p:sp>
        <p:nvSpPr>
          <p:cNvPr id="19" name="Rectangle 18"/>
          <p:cNvSpPr/>
          <p:nvPr/>
        </p:nvSpPr>
        <p:spPr>
          <a:xfrm>
            <a:off x="6347420" y="3468354"/>
            <a:ext cx="1350370" cy="238527"/>
          </a:xfrm>
          <a:prstGeom prst="rect">
            <a:avLst/>
          </a:prstGeom>
        </p:spPr>
        <p:txBody>
          <a:bodyPr wrap="none" lIns="68580" tIns="34290" rIns="68580" bIns="34290">
            <a:spAutoFit/>
          </a:bodyPr>
          <a:lstStyle/>
          <a:p>
            <a:r>
              <a:rPr lang="en-US" sz="1100" baseline="0" dirty="0">
                <a:solidFill>
                  <a:schemeClr val="tx2"/>
                </a:solidFill>
                <a:cs typeface="Arial" panose="020B0604020202020204" pitchFamily="34" charset="0"/>
              </a:rPr>
              <a:t>More than 15 years</a:t>
            </a:r>
            <a:endParaRPr lang="en-US" sz="1100" dirty="0">
              <a:solidFill>
                <a:schemeClr val="tx2"/>
              </a:solidFill>
              <a:cs typeface="Arial" panose="020B0604020202020204" pitchFamily="34" charset="0"/>
            </a:endParaRPr>
          </a:p>
        </p:txBody>
      </p:sp>
      <p:sp>
        <p:nvSpPr>
          <p:cNvPr id="20" name="Rectangle 19"/>
          <p:cNvSpPr/>
          <p:nvPr/>
        </p:nvSpPr>
        <p:spPr bwMode="auto">
          <a:xfrm>
            <a:off x="-26055" y="-4132"/>
            <a:ext cx="631362" cy="448454"/>
          </a:xfrm>
          <a:prstGeom prst="rect">
            <a:avLst/>
          </a:prstGeom>
          <a:solidFill>
            <a:srgbClr val="0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2400" b="1" baseline="0" dirty="0"/>
              <a:t>1</a:t>
            </a:r>
          </a:p>
        </p:txBody>
      </p:sp>
    </p:spTree>
    <p:extLst>
      <p:ext uri="{BB962C8B-B14F-4D97-AF65-F5344CB8AC3E}">
        <p14:creationId xmlns:p14="http://schemas.microsoft.com/office/powerpoint/2010/main" val="3508500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nodePh="1">
                                  <p:stCondLst>
                                    <p:cond delay="0"/>
                                  </p:stCondLst>
                                  <p:endCondLst>
                                    <p:cond evt="begin" delay="0">
                                      <p:tn val="5"/>
                                    </p:cond>
                                  </p:endCondLst>
                                  <p:childTnLst>
                                    <p:set>
                                      <p:cBhvr>
                                        <p:cTn id="6" dur="1" fill="hold">
                                          <p:stCondLst>
                                            <p:cond delay="0"/>
                                          </p:stCondLst>
                                        </p:cTn>
                                        <p:tgtEl>
                                          <p:spTgt spid="89"/>
                                        </p:tgtEl>
                                        <p:attrNameLst>
                                          <p:attrName>style.visibility</p:attrName>
                                        </p:attrNameLst>
                                      </p:cBhvr>
                                      <p:to>
                                        <p:strVal val="visible"/>
                                      </p:to>
                                    </p:set>
                                    <p:anim calcmode="lin" valueType="num">
                                      <p:cBhvr>
                                        <p:cTn id="7" dur="1000" fill="hold"/>
                                        <p:tgtEl>
                                          <p:spTgt spid="89"/>
                                        </p:tgtEl>
                                        <p:attrNameLst>
                                          <p:attrName>ppt_w</p:attrName>
                                        </p:attrNameLst>
                                      </p:cBhvr>
                                      <p:tavLst>
                                        <p:tav tm="0">
                                          <p:val>
                                            <p:strVal val="#ppt_w*0.70"/>
                                          </p:val>
                                        </p:tav>
                                        <p:tav tm="100000">
                                          <p:val>
                                            <p:strVal val="#ppt_w"/>
                                          </p:val>
                                        </p:tav>
                                      </p:tavLst>
                                    </p:anim>
                                    <p:anim calcmode="lin" valueType="num">
                                      <p:cBhvr>
                                        <p:cTn id="8" dur="1000" fill="hold"/>
                                        <p:tgtEl>
                                          <p:spTgt spid="89"/>
                                        </p:tgtEl>
                                        <p:attrNameLst>
                                          <p:attrName>ppt_h</p:attrName>
                                        </p:attrNameLst>
                                      </p:cBhvr>
                                      <p:tavLst>
                                        <p:tav tm="0">
                                          <p:val>
                                            <p:strVal val="#ppt_h"/>
                                          </p:val>
                                        </p:tav>
                                        <p:tav tm="100000">
                                          <p:val>
                                            <p:strVal val="#ppt_h"/>
                                          </p:val>
                                        </p:tav>
                                      </p:tavLst>
                                    </p:anim>
                                    <p:animEffect transition="in" filter="fade">
                                      <p:cBhvr>
                                        <p:cTn id="9" dur="10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5" name="Table 24"/>
          <p:cNvGraphicFramePr>
            <a:graphicFrameLocks noGrp="1"/>
          </p:cNvGraphicFramePr>
          <p:nvPr>
            <p:extLst>
              <p:ext uri="{D42A27DB-BD31-4B8C-83A1-F6EECF244321}">
                <p14:modId xmlns:p14="http://schemas.microsoft.com/office/powerpoint/2010/main" val="96549402"/>
              </p:ext>
            </p:extLst>
          </p:nvPr>
        </p:nvGraphicFramePr>
        <p:xfrm>
          <a:off x="1635497" y="3652729"/>
          <a:ext cx="2692893" cy="511021"/>
        </p:xfrm>
        <a:graphic>
          <a:graphicData uri="http://schemas.openxmlformats.org/drawingml/2006/table">
            <a:tbl>
              <a:tblPr firstRow="1" bandRow="1">
                <a:tableStyleId>{5C22544A-7EE6-4342-B048-85BDC9FD1C3A}</a:tableStyleId>
              </a:tblPr>
              <a:tblGrid>
                <a:gridCol w="2692893">
                  <a:extLst>
                    <a:ext uri="{9D8B030D-6E8A-4147-A177-3AD203B41FA5}">
                      <a16:colId xmlns:a16="http://schemas.microsoft.com/office/drawing/2014/main" val="20000"/>
                    </a:ext>
                  </a:extLst>
                </a:gridCol>
              </a:tblGrid>
              <a:tr h="51102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400" b="0" i="0" u="none" strike="noStrike" kern="1200" cap="none" spc="0" normalizeH="0" baseline="0" dirty="0">
                          <a:ln>
                            <a:noFill/>
                          </a:ln>
                          <a:solidFill>
                            <a:srgbClr val="4D4D4F"/>
                          </a:solidFill>
                          <a:effectLst/>
                          <a:uLnTx/>
                          <a:uFillTx/>
                          <a:latin typeface="Arial" pitchFamily="34" charset="0"/>
                          <a:ea typeface="MS PGothic" pitchFamily="34" charset="-128"/>
                          <a:cs typeface="+mn-cs"/>
                        </a:rPr>
                        <a:t>How Will You Recover?</a:t>
                      </a:r>
                      <a:endParaRPr kumimoji="0" lang="en-CA" altLang="en-US" sz="1400" b="0" i="0" u="none" strike="noStrike" kern="1200" cap="none" spc="0" normalizeH="0" baseline="0" noProof="0" dirty="0">
                        <a:ln>
                          <a:noFill/>
                        </a:ln>
                        <a:solidFill>
                          <a:srgbClr val="4D4D4F"/>
                        </a:solidFill>
                        <a:effectLst/>
                        <a:uLnTx/>
                        <a:uFillTx/>
                        <a:latin typeface="Arial" pitchFamily="34" charset="0"/>
                        <a:ea typeface="MS PGothic" pitchFamily="34" charset="-128"/>
                        <a:cs typeface="+mn-cs"/>
                      </a:endParaRPr>
                    </a:p>
                  </a:txBody>
                  <a:tcPr marL="0" marR="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3" name="Table 22"/>
          <p:cNvGraphicFramePr>
            <a:graphicFrameLocks noGrp="1"/>
          </p:cNvGraphicFramePr>
          <p:nvPr>
            <p:extLst>
              <p:ext uri="{D42A27DB-BD31-4B8C-83A1-F6EECF244321}">
                <p14:modId xmlns:p14="http://schemas.microsoft.com/office/powerpoint/2010/main" val="1596005907"/>
              </p:ext>
            </p:extLst>
          </p:nvPr>
        </p:nvGraphicFramePr>
        <p:xfrm>
          <a:off x="1635497" y="2611036"/>
          <a:ext cx="2692893" cy="511021"/>
        </p:xfrm>
        <a:graphic>
          <a:graphicData uri="http://schemas.openxmlformats.org/drawingml/2006/table">
            <a:tbl>
              <a:tblPr firstRow="1" bandRow="1">
                <a:tableStyleId>{5C22544A-7EE6-4342-B048-85BDC9FD1C3A}</a:tableStyleId>
              </a:tblPr>
              <a:tblGrid>
                <a:gridCol w="2692893">
                  <a:extLst>
                    <a:ext uri="{9D8B030D-6E8A-4147-A177-3AD203B41FA5}">
                      <a16:colId xmlns:a16="http://schemas.microsoft.com/office/drawing/2014/main" val="20000"/>
                    </a:ext>
                  </a:extLst>
                </a:gridCol>
              </a:tblGrid>
              <a:tr h="51102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sz="1400" b="0" i="0" u="none" strike="noStrike" kern="1200" cap="none" spc="0" normalizeH="0" baseline="0" dirty="0">
                          <a:ln>
                            <a:noFill/>
                          </a:ln>
                          <a:solidFill>
                            <a:srgbClr val="4D4D4F"/>
                          </a:solidFill>
                          <a:effectLst/>
                          <a:uLnTx/>
                          <a:uFillTx/>
                          <a:latin typeface="Arial" pitchFamily="34" charset="0"/>
                          <a:ea typeface="MS PGothic" pitchFamily="34" charset="-128"/>
                          <a:cs typeface="+mn-cs"/>
                        </a:rPr>
                        <a:t>What Does This Mean For Business</a:t>
                      </a:r>
                      <a:endParaRPr kumimoji="0" lang="en-CA" altLang="en-US" sz="1400" b="0" i="0" u="none" strike="noStrike" kern="1200" cap="none" spc="0" normalizeH="0" baseline="0" noProof="0" dirty="0">
                        <a:ln>
                          <a:noFill/>
                        </a:ln>
                        <a:solidFill>
                          <a:srgbClr val="4D4D4F"/>
                        </a:solidFill>
                        <a:effectLst/>
                        <a:uLnTx/>
                        <a:uFillTx/>
                        <a:latin typeface="Arial" pitchFamily="34" charset="0"/>
                        <a:ea typeface="MS PGothic" pitchFamily="34" charset="-128"/>
                        <a:cs typeface="+mn-cs"/>
                      </a:endParaRPr>
                    </a:p>
                  </a:txBody>
                  <a:tcPr marL="0" marR="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 name="Title 1"/>
          <p:cNvSpPr>
            <a:spLocks noGrp="1"/>
          </p:cNvSpPr>
          <p:nvPr>
            <p:ph type="title"/>
          </p:nvPr>
        </p:nvSpPr>
        <p:spPr>
          <a:xfrm>
            <a:off x="533402" y="502840"/>
            <a:ext cx="8051800" cy="644129"/>
          </a:xfrm>
        </p:spPr>
        <p:txBody>
          <a:bodyPr/>
          <a:lstStyle/>
          <a:p>
            <a:r>
              <a:rPr lang="en-CA" dirty="0"/>
              <a:t>Agenda</a:t>
            </a:r>
            <a:endParaRPr lang="en-US" dirty="0"/>
          </a:p>
        </p:txBody>
      </p:sp>
      <p:sp>
        <p:nvSpPr>
          <p:cNvPr id="6" name="Rectangle 5"/>
          <p:cNvSpPr/>
          <p:nvPr/>
        </p:nvSpPr>
        <p:spPr bwMode="auto">
          <a:xfrm>
            <a:off x="533402" y="1504765"/>
            <a:ext cx="853564" cy="640173"/>
          </a:xfrm>
          <a:prstGeom prst="rect">
            <a:avLst/>
          </a:prstGeom>
          <a:solidFill>
            <a:srgbClr val="0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2400" b="1" baseline="0" dirty="0">
                <a:latin typeface="+mn-lt"/>
              </a:rPr>
              <a:t>1</a:t>
            </a:r>
          </a:p>
        </p:txBody>
      </p:sp>
      <p:sp>
        <p:nvSpPr>
          <p:cNvPr id="10" name="Rectangle 9"/>
          <p:cNvSpPr/>
          <p:nvPr/>
        </p:nvSpPr>
        <p:spPr bwMode="auto">
          <a:xfrm>
            <a:off x="533402" y="2546458"/>
            <a:ext cx="853564" cy="640173"/>
          </a:xfrm>
          <a:prstGeom prst="rect">
            <a:avLst/>
          </a:prstGeom>
          <a:solidFill>
            <a:srgbClr val="0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2400" b="1" baseline="0" dirty="0">
                <a:latin typeface="+mn-lt"/>
              </a:rPr>
              <a:t>2</a:t>
            </a:r>
          </a:p>
        </p:txBody>
      </p:sp>
      <p:sp>
        <p:nvSpPr>
          <p:cNvPr id="11" name="Rectangle 10"/>
          <p:cNvSpPr/>
          <p:nvPr/>
        </p:nvSpPr>
        <p:spPr bwMode="auto">
          <a:xfrm>
            <a:off x="533402" y="3588152"/>
            <a:ext cx="853564" cy="640173"/>
          </a:xfrm>
          <a:prstGeom prst="rect">
            <a:avLst/>
          </a:prstGeom>
          <a:solidFill>
            <a:srgbClr val="0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2400" b="1" baseline="0" dirty="0">
                <a:latin typeface="+mn-lt"/>
              </a:rPr>
              <a:t>3</a:t>
            </a:r>
          </a:p>
        </p:txBody>
      </p:sp>
      <p:sp>
        <p:nvSpPr>
          <p:cNvPr id="12" name="Rectangle 11"/>
          <p:cNvSpPr/>
          <p:nvPr/>
        </p:nvSpPr>
        <p:spPr bwMode="auto">
          <a:xfrm>
            <a:off x="4821702" y="1504765"/>
            <a:ext cx="853564" cy="640173"/>
          </a:xfrm>
          <a:prstGeom prst="rect">
            <a:avLst/>
          </a:prstGeom>
          <a:solidFill>
            <a:srgbClr val="0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2400" b="1" baseline="0" dirty="0">
                <a:latin typeface="+mn-lt"/>
              </a:rPr>
              <a:t>4</a:t>
            </a:r>
          </a:p>
        </p:txBody>
      </p:sp>
      <p:graphicFrame>
        <p:nvGraphicFramePr>
          <p:cNvPr id="21" name="Table 20"/>
          <p:cNvGraphicFramePr>
            <a:graphicFrameLocks noGrp="1"/>
          </p:cNvGraphicFramePr>
          <p:nvPr>
            <p:extLst>
              <p:ext uri="{D42A27DB-BD31-4B8C-83A1-F6EECF244321}">
                <p14:modId xmlns:p14="http://schemas.microsoft.com/office/powerpoint/2010/main" val="8510203"/>
              </p:ext>
            </p:extLst>
          </p:nvPr>
        </p:nvGraphicFramePr>
        <p:xfrm>
          <a:off x="1635497" y="1569342"/>
          <a:ext cx="2692893" cy="511021"/>
        </p:xfrm>
        <a:graphic>
          <a:graphicData uri="http://schemas.openxmlformats.org/drawingml/2006/table">
            <a:tbl>
              <a:tblPr firstRow="1" bandRow="1">
                <a:tableStyleId>{5C22544A-7EE6-4342-B048-85BDC9FD1C3A}</a:tableStyleId>
              </a:tblPr>
              <a:tblGrid>
                <a:gridCol w="2692893">
                  <a:extLst>
                    <a:ext uri="{9D8B030D-6E8A-4147-A177-3AD203B41FA5}">
                      <a16:colId xmlns:a16="http://schemas.microsoft.com/office/drawing/2014/main" val="20000"/>
                    </a:ext>
                  </a:extLst>
                </a:gridCol>
              </a:tblGrid>
              <a:tr h="51102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400" b="0" i="0" u="none" strike="noStrike" kern="1200" cap="none" spc="0" normalizeH="0" baseline="0" noProof="0" dirty="0">
                          <a:ln>
                            <a:noFill/>
                          </a:ln>
                          <a:solidFill>
                            <a:srgbClr val="4D4D4F"/>
                          </a:solidFill>
                          <a:effectLst/>
                          <a:uLnTx/>
                          <a:uFillTx/>
                          <a:latin typeface="Arial" pitchFamily="34" charset="0"/>
                          <a:ea typeface="MS PGothic" pitchFamily="34" charset="-128"/>
                          <a:cs typeface="+mn-cs"/>
                        </a:rPr>
                        <a:t>What Just Happened?</a:t>
                      </a:r>
                      <a:endParaRPr kumimoji="0" lang="en-US" sz="1400" b="0" i="0" u="none" strike="noStrike" kern="1200" cap="none" spc="0" normalizeH="0" baseline="0" noProof="0" dirty="0">
                        <a:ln>
                          <a:noFill/>
                        </a:ln>
                        <a:solidFill>
                          <a:srgbClr val="4D4D4F"/>
                        </a:solidFill>
                        <a:effectLst/>
                        <a:uLnTx/>
                        <a:uFillTx/>
                        <a:latin typeface="Arial" pitchFamily="34" charset="0"/>
                        <a:ea typeface="MS PGothic" pitchFamily="34" charset="-128"/>
                        <a:cs typeface="+mn-cs"/>
                      </a:endParaRPr>
                    </a:p>
                  </a:txBody>
                  <a:tcPr marL="0" marR="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2" name="Table 21"/>
          <p:cNvGraphicFramePr>
            <a:graphicFrameLocks noGrp="1"/>
          </p:cNvGraphicFramePr>
          <p:nvPr>
            <p:extLst>
              <p:ext uri="{D42A27DB-BD31-4B8C-83A1-F6EECF244321}">
                <p14:modId xmlns:p14="http://schemas.microsoft.com/office/powerpoint/2010/main" val="3045385906"/>
              </p:ext>
            </p:extLst>
          </p:nvPr>
        </p:nvGraphicFramePr>
        <p:xfrm>
          <a:off x="5867401" y="1569342"/>
          <a:ext cx="2692893" cy="511021"/>
        </p:xfrm>
        <a:graphic>
          <a:graphicData uri="http://schemas.openxmlformats.org/drawingml/2006/table">
            <a:tbl>
              <a:tblPr firstRow="1" bandRow="1">
                <a:tableStyleId>{5C22544A-7EE6-4342-B048-85BDC9FD1C3A}</a:tableStyleId>
              </a:tblPr>
              <a:tblGrid>
                <a:gridCol w="2692893">
                  <a:extLst>
                    <a:ext uri="{9D8B030D-6E8A-4147-A177-3AD203B41FA5}">
                      <a16:colId xmlns:a16="http://schemas.microsoft.com/office/drawing/2014/main" val="20000"/>
                    </a:ext>
                  </a:extLst>
                </a:gridCol>
              </a:tblGrid>
              <a:tr h="51102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400" b="0" i="0" u="none" strike="noStrike" kern="1200" cap="none" spc="0" normalizeH="0" baseline="0" noProof="0" dirty="0">
                          <a:ln>
                            <a:noFill/>
                          </a:ln>
                          <a:solidFill>
                            <a:srgbClr val="4D4D4F"/>
                          </a:solidFill>
                          <a:effectLst/>
                          <a:uLnTx/>
                          <a:uFillTx/>
                          <a:latin typeface="Arial" pitchFamily="34" charset="0"/>
                          <a:ea typeface="MS PGothic" pitchFamily="34" charset="-128"/>
                          <a:cs typeface="+mn-cs"/>
                        </a:rPr>
                        <a:t>4 Tips For Navigating Rocky Waters</a:t>
                      </a:r>
                    </a:p>
                  </a:txBody>
                  <a:tcPr marL="0" marR="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3" name="Rectangle 12"/>
          <p:cNvSpPr/>
          <p:nvPr/>
        </p:nvSpPr>
        <p:spPr bwMode="auto">
          <a:xfrm>
            <a:off x="4821702" y="2546456"/>
            <a:ext cx="853564" cy="640173"/>
          </a:xfrm>
          <a:prstGeom prst="rect">
            <a:avLst/>
          </a:prstGeom>
          <a:solidFill>
            <a:srgbClr val="0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2400" b="1" baseline="0" dirty="0">
                <a:latin typeface="+mn-lt"/>
              </a:rPr>
              <a:t>5</a:t>
            </a:r>
          </a:p>
        </p:txBody>
      </p:sp>
      <p:graphicFrame>
        <p:nvGraphicFramePr>
          <p:cNvPr id="14" name="Table 13"/>
          <p:cNvGraphicFramePr>
            <a:graphicFrameLocks noGrp="1"/>
          </p:cNvGraphicFramePr>
          <p:nvPr>
            <p:extLst>
              <p:ext uri="{D42A27DB-BD31-4B8C-83A1-F6EECF244321}">
                <p14:modId xmlns:p14="http://schemas.microsoft.com/office/powerpoint/2010/main" val="1556177784"/>
              </p:ext>
            </p:extLst>
          </p:nvPr>
        </p:nvGraphicFramePr>
        <p:xfrm>
          <a:off x="5867401" y="2611033"/>
          <a:ext cx="2692893" cy="511021"/>
        </p:xfrm>
        <a:graphic>
          <a:graphicData uri="http://schemas.openxmlformats.org/drawingml/2006/table">
            <a:tbl>
              <a:tblPr firstRow="1" bandRow="1">
                <a:tableStyleId>{5C22544A-7EE6-4342-B048-85BDC9FD1C3A}</a:tableStyleId>
              </a:tblPr>
              <a:tblGrid>
                <a:gridCol w="2692893">
                  <a:extLst>
                    <a:ext uri="{9D8B030D-6E8A-4147-A177-3AD203B41FA5}">
                      <a16:colId xmlns:a16="http://schemas.microsoft.com/office/drawing/2014/main" val="20000"/>
                    </a:ext>
                  </a:extLst>
                </a:gridCol>
              </a:tblGrid>
              <a:tr h="511021">
                <a:tc>
                  <a:txBody>
                    <a:body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CA" altLang="en-US" sz="1400" b="0" i="0" u="none" strike="noStrike" kern="1200" cap="none" spc="0" normalizeH="0" baseline="0" noProof="0" dirty="0">
                          <a:ln>
                            <a:noFill/>
                          </a:ln>
                          <a:solidFill>
                            <a:srgbClr val="4D4D4F"/>
                          </a:solidFill>
                          <a:effectLst/>
                          <a:uLnTx/>
                          <a:uFillTx/>
                          <a:latin typeface="Arial" pitchFamily="34" charset="0"/>
                          <a:ea typeface="MS PGothic" pitchFamily="34" charset="-128"/>
                          <a:cs typeface="+mn-cs"/>
                        </a:rPr>
                        <a:t>Finding the Right Solution</a:t>
                      </a:r>
                    </a:p>
                  </a:txBody>
                  <a:tcPr marL="0" marR="0" marT="34290" marB="34290" anchor="ctr">
                    <a:lnL w="12700" cmpd="sng">
                      <a:noFill/>
                    </a:lnL>
                    <a:lnR w="12700" cmpd="sng">
                      <a:noFill/>
                    </a:lnR>
                    <a:lnT w="6350" cap="flat" cmpd="sng" algn="ctr">
                      <a:solidFill>
                        <a:schemeClr val="tx1"/>
                      </a:solidFill>
                      <a:prstDash val="solid"/>
                      <a:round/>
                      <a:headEnd type="none" w="med" len="med"/>
                      <a:tailEnd type="none" w="med" len="med"/>
                    </a:lnT>
                    <a:lnB w="635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1884746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6">
            <a:extLst>
              <a:ext uri="{FF2B5EF4-FFF2-40B4-BE49-F238E27FC236}">
                <a16:creationId xmlns:a16="http://schemas.microsoft.com/office/drawing/2014/main" id="{423EC400-9AAF-7E4D-BD37-C31CCD9D0831}"/>
              </a:ext>
            </a:extLst>
          </p:cNvPr>
          <p:cNvSpPr txBox="1"/>
          <p:nvPr/>
        </p:nvSpPr>
        <p:spPr>
          <a:xfrm>
            <a:off x="272901" y="739920"/>
            <a:ext cx="2355999" cy="338554"/>
          </a:xfrm>
          <a:prstGeom prst="rect">
            <a:avLst/>
          </a:prstGeom>
          <a:ln w="12700">
            <a:miter lim="400000"/>
          </a:ln>
          <a:extLst>
            <a:ext uri="{C572A759-6A51-4108-AA02-DFA0A04FC94B}">
              <ma14:wrappingTextBoxFlag xmlns:p14="http://schemas.microsoft.com/office/powerpoint/2010/main" xmlns:p15="http://schemas.microsoft.com/office/powerpoint/2012/main" xmlns:p159="http://schemas.microsoft.com/office/powerpoint/2015/09/main" xmlns="" xmlns:m="http://schemas.openxmlformats.org/officeDocument/2006/math" xmlns:a14="http://schemas.microsoft.com/office/drawing/2010/main" xmlns:ma14="http://schemas.microsoft.com/office/mac/drawingml/2011/main" val="1"/>
            </a:ext>
          </a:extLst>
        </p:spPr>
        <p:txBody>
          <a:bodyPr wrap="square" lIns="0" tIns="0" rIns="0" bIns="0">
            <a:spAutoFit/>
          </a:bodyPr>
          <a:lstStyle/>
          <a:p>
            <a:endParaRPr lang="en-US" altLang="en-US" sz="3300" b="1" spc="-56">
              <a:solidFill>
                <a:schemeClr val="bg2"/>
              </a:solidFill>
              <a:latin typeface="Scotia Headline" panose="020B0503020203020204" pitchFamily="34" charset="0"/>
            </a:endParaRPr>
          </a:p>
        </p:txBody>
      </p:sp>
      <p:sp>
        <p:nvSpPr>
          <p:cNvPr id="41" name="TextBox 43">
            <a:extLst>
              <a:ext uri="{FF2B5EF4-FFF2-40B4-BE49-F238E27FC236}">
                <a16:creationId xmlns:a16="http://schemas.microsoft.com/office/drawing/2014/main" id="{9CD8D027-4C8E-4202-843E-4D7825268A69}"/>
              </a:ext>
            </a:extLst>
          </p:cNvPr>
          <p:cNvSpPr txBox="1">
            <a:spLocks noChangeArrowheads="1"/>
          </p:cNvSpPr>
          <p:nvPr/>
        </p:nvSpPr>
        <p:spPr bwMode="auto">
          <a:xfrm>
            <a:off x="767505" y="4514380"/>
            <a:ext cx="6385770" cy="4431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defPPr>
              <a:defRPr lang="en-US"/>
            </a:defPPr>
            <a:lvl1pPr marR="0" lvl="0" indent="0" fontAlgn="auto">
              <a:lnSpc>
                <a:spcPct val="100000"/>
              </a:lnSpc>
              <a:spcBef>
                <a:spcPct val="0"/>
              </a:spcBef>
              <a:spcAft>
                <a:spcPct val="0"/>
              </a:spcAft>
              <a:buClrTx/>
              <a:buSzTx/>
              <a:buFontTx/>
              <a:buNone/>
              <a:defRPr kumimoji="0" sz="800" b="0" i="0" u="none" strike="noStrike" cap="none" spc="0" normalizeH="0" baseline="0">
                <a:ln>
                  <a:noFill/>
                </a:ln>
                <a:solidFill>
                  <a:schemeClr val="tx2"/>
                </a:solidFill>
                <a:effectLst/>
                <a:uLnTx/>
                <a:uFillTx/>
                <a:latin typeface="Scotia" panose="020B0503020203020204" pitchFamily="34" charset="0"/>
                <a:ea typeface="Scotia" panose="020B0503020203020204" pitchFamily="34" charset="0"/>
                <a:cs typeface="ＭＳ Ｐゴシック"/>
              </a:defRPr>
            </a:lvl1pPr>
          </a:lstStyle>
          <a:p>
            <a:pPr>
              <a:lnSpc>
                <a:spcPct val="90000"/>
              </a:lnSpc>
            </a:pPr>
            <a:r>
              <a:rPr lang="en-US" altLang="en-US" spc="-8" dirty="0">
                <a:latin typeface="+mj-lt"/>
              </a:rPr>
              <a:t>Source: Morningstar. For illustrative purposes only. Returns are based upon average  YTD returns ending March 31</a:t>
            </a:r>
            <a:r>
              <a:rPr lang="en-US" altLang="en-US" spc="-8" baseline="30000" dirty="0">
                <a:latin typeface="+mj-lt"/>
              </a:rPr>
              <a:t>st</a:t>
            </a:r>
            <a:r>
              <a:rPr lang="en-US" altLang="en-US" spc="-8" dirty="0">
                <a:latin typeface="+mj-lt"/>
              </a:rPr>
              <a:t>, 2020. 100% Equity portfolio  invested in S&amp;P/TSX Composite Total Return Index; 50% Equity/50% Fixed Income portfolio invested in 50% </a:t>
            </a:r>
            <a:r>
              <a:rPr lang="en-CA" altLang="en-US" spc="-8" dirty="0">
                <a:latin typeface="+mj-lt"/>
              </a:rPr>
              <a:t>FTSE Canada Universe Bond Index and 50% S&amp;P/TSX Composite Total Return Index</a:t>
            </a:r>
            <a:r>
              <a:rPr lang="en-US" altLang="en-US" spc="-8" dirty="0">
                <a:latin typeface="+mj-lt"/>
              </a:rPr>
              <a:t>. Indices are not managed and it is not possible to invest directly in an index. Assumes reinvestment of all income and no transaction costs, fees or taxes. </a:t>
            </a:r>
            <a:endParaRPr lang="en-CA" altLang="en-US" spc="-8" dirty="0">
              <a:latin typeface="+mj-lt"/>
            </a:endParaRPr>
          </a:p>
        </p:txBody>
      </p:sp>
      <p:sp>
        <p:nvSpPr>
          <p:cNvPr id="5" name="Title 4"/>
          <p:cNvSpPr>
            <a:spLocks noGrp="1"/>
          </p:cNvSpPr>
          <p:nvPr>
            <p:ph type="title"/>
          </p:nvPr>
        </p:nvSpPr>
        <p:spPr>
          <a:xfrm>
            <a:off x="655641" y="394569"/>
            <a:ext cx="8051800" cy="644129"/>
          </a:xfrm>
        </p:spPr>
        <p:txBody>
          <a:bodyPr/>
          <a:lstStyle/>
          <a:p>
            <a:r>
              <a:rPr lang="en-CA" dirty="0"/>
              <a:t>Tip 2: Stay Diversified</a:t>
            </a:r>
            <a:br>
              <a:rPr lang="en-CA" dirty="0"/>
            </a:br>
            <a:r>
              <a:rPr lang="en-CA" sz="1600" b="0" dirty="0"/>
              <a:t>When it comes to reducing risk and minimizing portfolio volatility</a:t>
            </a:r>
            <a:endParaRPr lang="en-US" sz="1800" dirty="0"/>
          </a:p>
        </p:txBody>
      </p:sp>
      <p:sp>
        <p:nvSpPr>
          <p:cNvPr id="17" name="Rectangle 16"/>
          <p:cNvSpPr/>
          <p:nvPr/>
        </p:nvSpPr>
        <p:spPr>
          <a:xfrm>
            <a:off x="2763776" y="1326896"/>
            <a:ext cx="4437124" cy="230832"/>
          </a:xfrm>
          <a:prstGeom prst="rect">
            <a:avLst/>
          </a:prstGeom>
        </p:spPr>
        <p:txBody>
          <a:bodyPr wrap="square" lIns="0" tIns="0" rIns="0" bIns="0">
            <a:spAutoFit/>
          </a:bodyPr>
          <a:lstStyle/>
          <a:p>
            <a:pPr lvl="0">
              <a:defRPr/>
            </a:pPr>
            <a:r>
              <a:rPr lang="en-US" sz="1500" b="1" baseline="0" dirty="0">
                <a:solidFill>
                  <a:srgbClr val="000000"/>
                </a:solidFill>
                <a:latin typeface="+mn-lt"/>
                <a:ea typeface="Scotia" panose="020B0503020203020204" pitchFamily="34" charset="0"/>
              </a:rPr>
              <a:t>YTD Returns of Hypothetical Canadian Portfolio</a:t>
            </a:r>
          </a:p>
        </p:txBody>
      </p:sp>
      <p:graphicFrame>
        <p:nvGraphicFramePr>
          <p:cNvPr id="9" name="Chart 8">
            <a:extLst>
              <a:ext uri="{FF2B5EF4-FFF2-40B4-BE49-F238E27FC236}">
                <a16:creationId xmlns:a16="http://schemas.microsoft.com/office/drawing/2014/main" id="{14C8AEDC-488D-4BAE-B8FD-3A25B94E441F}"/>
              </a:ext>
            </a:extLst>
          </p:cNvPr>
          <p:cNvGraphicFramePr/>
          <p:nvPr>
            <p:extLst>
              <p:ext uri="{D42A27DB-BD31-4B8C-83A1-F6EECF244321}">
                <p14:modId xmlns:p14="http://schemas.microsoft.com/office/powerpoint/2010/main" val="789582363"/>
              </p:ext>
            </p:extLst>
          </p:nvPr>
        </p:nvGraphicFramePr>
        <p:xfrm>
          <a:off x="2598241" y="1547587"/>
          <a:ext cx="4916984" cy="2748188"/>
        </p:xfrm>
        <a:graphic>
          <a:graphicData uri="http://schemas.openxmlformats.org/drawingml/2006/chart">
            <c:chart xmlns:c="http://schemas.openxmlformats.org/drawingml/2006/chart" xmlns:r="http://schemas.openxmlformats.org/officeDocument/2006/relationships" r:id="rId3"/>
          </a:graphicData>
        </a:graphic>
      </p:graphicFrame>
      <p:sp>
        <p:nvSpPr>
          <p:cNvPr id="11" name="Content Placeholder 2">
            <a:extLst>
              <a:ext uri="{FF2B5EF4-FFF2-40B4-BE49-F238E27FC236}">
                <a16:creationId xmlns:a16="http://schemas.microsoft.com/office/drawing/2014/main" id="{F5ADF90B-3040-426B-AEF8-D5E378C1DF25}"/>
              </a:ext>
            </a:extLst>
          </p:cNvPr>
          <p:cNvSpPr txBox="1"/>
          <p:nvPr/>
        </p:nvSpPr>
        <p:spPr>
          <a:xfrm>
            <a:off x="3045885" y="1736693"/>
            <a:ext cx="2116665" cy="259520"/>
          </a:xfrm>
          <a:prstGeom prst="rect">
            <a:avLst/>
          </a:prstGeom>
        </p:spPr>
        <p:txBody>
          <a:bodyPr lIns="68580" tIns="34290" rIns="68580" bIns="34290" anchor="ctr"/>
          <a:lstStyle>
            <a:defPPr>
              <a:defRPr lang="en-US"/>
            </a:defPPr>
            <a:lvl1pPr indent="0" algn="ctr" fontAlgn="auto">
              <a:spcBef>
                <a:spcPct val="20000"/>
              </a:spcBef>
              <a:spcAft>
                <a:spcPct val="0"/>
              </a:spcAft>
              <a:buClr>
                <a:srgbClr val="FF0000"/>
              </a:buClr>
              <a:buFont typeface="Arial" panose="020B0604020202020204" pitchFamily="34" charset="0"/>
              <a:buNone/>
              <a:defRPr sz="1050" b="1" baseline="0">
                <a:latin typeface="Scotia" panose="020B0503020203020204" pitchFamily="34" charset="0"/>
                <a:ea typeface="Scotia" panose="020B0503020203020204" pitchFamily="34" charset="0"/>
                <a:cs typeface="Arial" panose="020B0604020202020204" pitchFamily="34" charset="0"/>
              </a:defRPr>
            </a:lvl1pPr>
            <a:lvl2pPr marL="742950" indent="-285750">
              <a:spcBef>
                <a:spcPct val="20000"/>
              </a:spcBef>
              <a:buClr>
                <a:srgbClr val="FF0000"/>
              </a:buClr>
              <a:buFont typeface="Arial" panose="020B0604020202020204" pitchFamily="34" charset="0"/>
              <a:buChar char="–"/>
              <a:defRPr sz="2800" baseline="0">
                <a:latin typeface="Calibri" panose="020F0502020204030204" pitchFamily="34" charset="0"/>
                <a:cs typeface="Arial" panose="020B0604020202020204" pitchFamily="34" charset="0"/>
              </a:defRPr>
            </a:lvl2pPr>
            <a:lvl3pPr marL="1143000" indent="-228600">
              <a:spcBef>
                <a:spcPct val="20000"/>
              </a:spcBef>
              <a:buClr>
                <a:srgbClr val="FF0000"/>
              </a:buClr>
              <a:buFont typeface="Arial" panose="020B0604020202020204" pitchFamily="34" charset="0"/>
              <a:buChar char="•"/>
              <a:defRPr sz="2400" baseline="0">
                <a:latin typeface="Calibri" panose="020F0502020204030204" pitchFamily="34" charset="0"/>
                <a:cs typeface="Arial" panose="020B0604020202020204" pitchFamily="34" charset="0"/>
              </a:defRPr>
            </a:lvl3pPr>
            <a:lvl4pPr marL="1600200" indent="-228600">
              <a:spcBef>
                <a:spcPct val="20000"/>
              </a:spcBef>
              <a:buClr>
                <a:srgbClr val="FF0000"/>
              </a:buClr>
              <a:buFont typeface="Arial" panose="020B0604020202020204" pitchFamily="34" charset="0"/>
              <a:buChar char="–"/>
              <a:defRPr sz="2000" baseline="0">
                <a:latin typeface="Calibri" panose="020F0502020204030204" pitchFamily="34" charset="0"/>
                <a:cs typeface="Arial" panose="020B0604020202020204" pitchFamily="34" charset="0"/>
              </a:defRPr>
            </a:lvl4pPr>
            <a:lvl5pPr marL="2057400" indent="-228600">
              <a:spcBef>
                <a:spcPct val="20000"/>
              </a:spcBef>
              <a:buClr>
                <a:srgbClr val="FF0000"/>
              </a:buClr>
              <a:buFont typeface="Arial" panose="020B0604020202020204" pitchFamily="34" charset="0"/>
              <a:buChar char="»"/>
              <a:defRPr sz="2000" baseline="0">
                <a:latin typeface="Calibri" panose="020F050202020403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defTabSz="685800">
              <a:defRPr/>
            </a:pPr>
            <a:r>
              <a:rPr lang="en-US" sz="900" dirty="0">
                <a:solidFill>
                  <a:srgbClr val="333333"/>
                </a:solidFill>
                <a:latin typeface="+mj-lt"/>
              </a:rPr>
              <a:t>50% Equity/50% Fixed Income</a:t>
            </a:r>
            <a:endParaRPr lang="en-CA" sz="900" dirty="0">
              <a:solidFill>
                <a:srgbClr val="333333"/>
              </a:solidFill>
              <a:latin typeface="+mj-lt"/>
            </a:endParaRPr>
          </a:p>
        </p:txBody>
      </p:sp>
      <p:sp>
        <p:nvSpPr>
          <p:cNvPr id="12" name="Content Placeholder 2">
            <a:extLst>
              <a:ext uri="{FF2B5EF4-FFF2-40B4-BE49-F238E27FC236}">
                <a16:creationId xmlns:a16="http://schemas.microsoft.com/office/drawing/2014/main" id="{CD1E6A0C-0E4D-46FE-9B1C-169A3306D4FB}"/>
              </a:ext>
            </a:extLst>
          </p:cNvPr>
          <p:cNvSpPr txBox="1"/>
          <p:nvPr/>
        </p:nvSpPr>
        <p:spPr>
          <a:xfrm>
            <a:off x="4988985" y="1721730"/>
            <a:ext cx="2116665" cy="259520"/>
          </a:xfrm>
          <a:prstGeom prst="rect">
            <a:avLst/>
          </a:prstGeom>
        </p:spPr>
        <p:txBody>
          <a:bodyPr lIns="68580" tIns="34290" rIns="68580" bIns="34290" anchor="ctr"/>
          <a:lstStyle>
            <a:defPPr>
              <a:defRPr lang="en-US"/>
            </a:defPPr>
            <a:lvl1pPr indent="0" algn="ctr" fontAlgn="auto">
              <a:spcBef>
                <a:spcPct val="20000"/>
              </a:spcBef>
              <a:spcAft>
                <a:spcPct val="0"/>
              </a:spcAft>
              <a:buClr>
                <a:srgbClr val="FF0000"/>
              </a:buClr>
              <a:buFont typeface="Arial" panose="020B0604020202020204" pitchFamily="34" charset="0"/>
              <a:buNone/>
              <a:defRPr sz="1050" b="1" baseline="0">
                <a:latin typeface="Scotia" panose="020B0503020203020204" pitchFamily="34" charset="0"/>
                <a:ea typeface="Scotia" panose="020B0503020203020204" pitchFamily="34" charset="0"/>
                <a:cs typeface="Arial" panose="020B0604020202020204" pitchFamily="34" charset="0"/>
              </a:defRPr>
            </a:lvl1pPr>
            <a:lvl2pPr marL="742950" indent="-285750">
              <a:spcBef>
                <a:spcPct val="20000"/>
              </a:spcBef>
              <a:buClr>
                <a:srgbClr val="FF0000"/>
              </a:buClr>
              <a:buFont typeface="Arial" panose="020B0604020202020204" pitchFamily="34" charset="0"/>
              <a:buChar char="–"/>
              <a:defRPr sz="2800" baseline="0">
                <a:latin typeface="Calibri" panose="020F0502020204030204" pitchFamily="34" charset="0"/>
                <a:cs typeface="Arial" panose="020B0604020202020204" pitchFamily="34" charset="0"/>
              </a:defRPr>
            </a:lvl2pPr>
            <a:lvl3pPr marL="1143000" indent="-228600">
              <a:spcBef>
                <a:spcPct val="20000"/>
              </a:spcBef>
              <a:buClr>
                <a:srgbClr val="FF0000"/>
              </a:buClr>
              <a:buFont typeface="Arial" panose="020B0604020202020204" pitchFamily="34" charset="0"/>
              <a:buChar char="•"/>
              <a:defRPr sz="2400" baseline="0">
                <a:latin typeface="Calibri" panose="020F0502020204030204" pitchFamily="34" charset="0"/>
                <a:cs typeface="Arial" panose="020B0604020202020204" pitchFamily="34" charset="0"/>
              </a:defRPr>
            </a:lvl3pPr>
            <a:lvl4pPr marL="1600200" indent="-228600">
              <a:spcBef>
                <a:spcPct val="20000"/>
              </a:spcBef>
              <a:buClr>
                <a:srgbClr val="FF0000"/>
              </a:buClr>
              <a:buFont typeface="Arial" panose="020B0604020202020204" pitchFamily="34" charset="0"/>
              <a:buChar char="–"/>
              <a:defRPr sz="2000" baseline="0">
                <a:latin typeface="Calibri" panose="020F0502020204030204" pitchFamily="34" charset="0"/>
                <a:cs typeface="Arial" panose="020B0604020202020204" pitchFamily="34" charset="0"/>
              </a:defRPr>
            </a:lvl4pPr>
            <a:lvl5pPr marL="2057400" indent="-228600">
              <a:spcBef>
                <a:spcPct val="20000"/>
              </a:spcBef>
              <a:buClr>
                <a:srgbClr val="FF0000"/>
              </a:buClr>
              <a:buFont typeface="Arial" panose="020B0604020202020204" pitchFamily="34" charset="0"/>
              <a:buChar char="»"/>
              <a:defRPr sz="2000" baseline="0">
                <a:latin typeface="Calibri" panose="020F050202020403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pPr defTabSz="685800">
              <a:defRPr/>
            </a:pPr>
            <a:r>
              <a:rPr lang="en-US" sz="900" dirty="0">
                <a:solidFill>
                  <a:srgbClr val="333333"/>
                </a:solidFill>
                <a:latin typeface="+mj-lt"/>
              </a:rPr>
              <a:t>100% Equity </a:t>
            </a:r>
            <a:endParaRPr lang="en-CA" sz="900" dirty="0">
              <a:solidFill>
                <a:srgbClr val="333333"/>
              </a:solidFill>
              <a:latin typeface="+mj-lt"/>
            </a:endParaRPr>
          </a:p>
        </p:txBody>
      </p:sp>
      <p:sp>
        <p:nvSpPr>
          <p:cNvPr id="15" name="Rectangle 14"/>
          <p:cNvSpPr/>
          <p:nvPr/>
        </p:nvSpPr>
        <p:spPr bwMode="auto">
          <a:xfrm>
            <a:off x="-26055" y="-4132"/>
            <a:ext cx="631362" cy="448454"/>
          </a:xfrm>
          <a:prstGeom prst="rect">
            <a:avLst/>
          </a:prstGeom>
          <a:solidFill>
            <a:srgbClr val="0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2400" b="1" baseline="0" dirty="0"/>
              <a:t>2</a:t>
            </a:r>
          </a:p>
        </p:txBody>
      </p:sp>
      <p:grpSp>
        <p:nvGrpSpPr>
          <p:cNvPr id="24" name="Group 23">
            <a:extLst>
              <a:ext uri="{FF2B5EF4-FFF2-40B4-BE49-F238E27FC236}">
                <a16:creationId xmlns:a16="http://schemas.microsoft.com/office/drawing/2014/main" id="{F3F27550-4C55-42AD-B754-5A6AEEDE5C29}"/>
              </a:ext>
            </a:extLst>
          </p:cNvPr>
          <p:cNvGrpSpPr/>
          <p:nvPr/>
        </p:nvGrpSpPr>
        <p:grpSpPr>
          <a:xfrm>
            <a:off x="893581" y="1706170"/>
            <a:ext cx="1742729" cy="1609675"/>
            <a:chOff x="425669" y="2203667"/>
            <a:chExt cx="3973509" cy="811886"/>
          </a:xfrm>
        </p:grpSpPr>
        <p:sp>
          <p:nvSpPr>
            <p:cNvPr id="25" name="Isosceles Triangle 24">
              <a:extLst>
                <a:ext uri="{FF2B5EF4-FFF2-40B4-BE49-F238E27FC236}">
                  <a16:creationId xmlns:a16="http://schemas.microsoft.com/office/drawing/2014/main" id="{6B9C167A-6484-4941-A9D2-1E903826E586}"/>
                </a:ext>
              </a:extLst>
            </p:cNvPr>
            <p:cNvSpPr/>
            <p:nvPr/>
          </p:nvSpPr>
          <p:spPr>
            <a:xfrm rot="5400000">
              <a:off x="3986273" y="2453549"/>
              <a:ext cx="463912" cy="361899"/>
            </a:xfrm>
            <a:prstGeom prst="triangl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ounded Rectangle 97">
              <a:extLst>
                <a:ext uri="{FF2B5EF4-FFF2-40B4-BE49-F238E27FC236}">
                  <a16:creationId xmlns:a16="http://schemas.microsoft.com/office/drawing/2014/main" id="{94ADDBDE-B117-4252-B8AF-9892C4CFC730}"/>
                </a:ext>
              </a:extLst>
            </p:cNvPr>
            <p:cNvSpPr/>
            <p:nvPr/>
          </p:nvSpPr>
          <p:spPr>
            <a:xfrm>
              <a:off x="425669" y="2203667"/>
              <a:ext cx="3725972" cy="76210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Rounded Rectangle 101">
              <a:extLst>
                <a:ext uri="{FF2B5EF4-FFF2-40B4-BE49-F238E27FC236}">
                  <a16:creationId xmlns:a16="http://schemas.microsoft.com/office/drawing/2014/main" id="{6905C43C-5614-4860-9456-2E0FC5B019A0}"/>
                </a:ext>
              </a:extLst>
            </p:cNvPr>
            <p:cNvSpPr/>
            <p:nvPr/>
          </p:nvSpPr>
          <p:spPr>
            <a:xfrm>
              <a:off x="425669" y="2253444"/>
              <a:ext cx="3725972" cy="762109"/>
            </a:xfrm>
            <a:prstGeom prst="roundRect">
              <a:avLst>
                <a:gd name="adj" fmla="val 11275"/>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00" b="1" baseline="0" dirty="0"/>
                <a:t>Staying diversified creates a better risk-return profile</a:t>
              </a:r>
            </a:p>
          </p:txBody>
        </p:sp>
      </p:grpSp>
    </p:spTree>
    <p:extLst>
      <p:ext uri="{BB962C8B-B14F-4D97-AF65-F5344CB8AC3E}">
        <p14:creationId xmlns:p14="http://schemas.microsoft.com/office/powerpoint/2010/main" val="2490459578"/>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accel="50000" decel="50000" fill="hold" nodeType="afterEffect">
                                  <p:stCondLst>
                                    <p:cond delay="0"/>
                                  </p:stCondLst>
                                  <p:childTnLst>
                                    <p:set>
                                      <p:cBhvr>
                                        <p:cTn id="6" dur="1" fill="hold">
                                          <p:stCondLst>
                                            <p:cond delay="0"/>
                                          </p:stCondLst>
                                        </p:cTn>
                                        <p:tgtEl>
                                          <p:spTgt spid="24"/>
                                        </p:tgtEl>
                                        <p:attrNameLst>
                                          <p:attrName>style.visibility</p:attrName>
                                        </p:attrNameLst>
                                      </p:cBhvr>
                                      <p:to>
                                        <p:strVal val="visible"/>
                                      </p:to>
                                    </p:set>
                                    <p:anim calcmode="lin" valueType="num">
                                      <p:cBhvr additive="base">
                                        <p:cTn id="7" dur="500" fill="hold"/>
                                        <p:tgtEl>
                                          <p:spTgt spid="24"/>
                                        </p:tgtEl>
                                        <p:attrNameLst>
                                          <p:attrName>ppt_x</p:attrName>
                                        </p:attrNameLst>
                                      </p:cBhvr>
                                      <p:tavLst>
                                        <p:tav tm="0">
                                          <p:val>
                                            <p:strVal val="0-#ppt_w/2"/>
                                          </p:val>
                                        </p:tav>
                                        <p:tav tm="100000">
                                          <p:val>
                                            <p:strVal val="#ppt_x"/>
                                          </p:val>
                                        </p:tav>
                                      </p:tavLst>
                                    </p:anim>
                                    <p:anim calcmode="lin" valueType="num">
                                      <p:cBhvr additive="base">
                                        <p:cTn id="8"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4" name="Table 23"/>
          <p:cNvGraphicFramePr>
            <a:graphicFrameLocks noGrp="1"/>
          </p:cNvGraphicFramePr>
          <p:nvPr>
            <p:extLst>
              <p:ext uri="{D42A27DB-BD31-4B8C-83A1-F6EECF244321}">
                <p14:modId xmlns:p14="http://schemas.microsoft.com/office/powerpoint/2010/main" val="2323968204"/>
              </p:ext>
            </p:extLst>
          </p:nvPr>
        </p:nvGraphicFramePr>
        <p:xfrm>
          <a:off x="3507563" y="3261624"/>
          <a:ext cx="5349065" cy="1358880"/>
        </p:xfrm>
        <a:graphic>
          <a:graphicData uri="http://schemas.openxmlformats.org/drawingml/2006/table">
            <a:tbl>
              <a:tblPr firstRow="1" bandRow="1">
                <a:tableStyleId>{5C22544A-7EE6-4342-B048-85BDC9FD1C3A}</a:tableStyleId>
              </a:tblPr>
              <a:tblGrid>
                <a:gridCol w="162560">
                  <a:extLst>
                    <a:ext uri="{9D8B030D-6E8A-4147-A177-3AD203B41FA5}">
                      <a16:colId xmlns:a16="http://schemas.microsoft.com/office/drawing/2014/main" val="20000"/>
                    </a:ext>
                  </a:extLst>
                </a:gridCol>
                <a:gridCol w="1009984">
                  <a:extLst>
                    <a:ext uri="{9D8B030D-6E8A-4147-A177-3AD203B41FA5}">
                      <a16:colId xmlns:a16="http://schemas.microsoft.com/office/drawing/2014/main" val="20001"/>
                    </a:ext>
                  </a:extLst>
                </a:gridCol>
                <a:gridCol w="4176521">
                  <a:extLst>
                    <a:ext uri="{9D8B030D-6E8A-4147-A177-3AD203B41FA5}">
                      <a16:colId xmlns:a16="http://schemas.microsoft.com/office/drawing/2014/main" val="20002"/>
                    </a:ext>
                  </a:extLst>
                </a:gridCol>
              </a:tblGrid>
              <a:tr h="114552">
                <a:tc>
                  <a:txBody>
                    <a:bodyPr/>
                    <a:lstStyle/>
                    <a:p>
                      <a:pPr algn="ctr"/>
                      <a:endParaRPr lang="en-US" sz="700" dirty="0">
                        <a:solidFill>
                          <a:srgbClr val="333333"/>
                        </a:solidFill>
                      </a:endParaRPr>
                    </a:p>
                  </a:txBody>
                  <a:tcPr marL="68580" marR="68580" marT="0" marB="0" anchor="ctr">
                    <a:lnB w="19050" cap="flat" cmpd="sng" algn="ctr">
                      <a:solidFill>
                        <a:schemeClr val="tx1"/>
                      </a:solidFill>
                      <a:prstDash val="solid"/>
                      <a:round/>
                      <a:headEnd type="none" w="med" len="med"/>
                      <a:tailEnd type="none" w="med" len="med"/>
                    </a:lnB>
                    <a:noFill/>
                  </a:tcPr>
                </a:tc>
                <a:tc>
                  <a:txBody>
                    <a:bodyPr/>
                    <a:lstStyle/>
                    <a:p>
                      <a:pPr algn="l"/>
                      <a:r>
                        <a:rPr lang="en-US" sz="700">
                          <a:solidFill>
                            <a:srgbClr val="333333"/>
                          </a:solidFill>
                        </a:rPr>
                        <a:t>Asset class</a:t>
                      </a:r>
                    </a:p>
                  </a:txBody>
                  <a:tcPr marL="68580" marR="0" marT="0" marB="0" anchor="ctr">
                    <a:lnB w="19050" cap="flat" cmpd="sng" algn="ctr">
                      <a:solidFill>
                        <a:schemeClr val="tx1"/>
                      </a:solidFill>
                      <a:prstDash val="solid"/>
                      <a:round/>
                      <a:headEnd type="none" w="med" len="med"/>
                      <a:tailEnd type="none" w="med" len="med"/>
                    </a:lnB>
                    <a:noFill/>
                  </a:tcPr>
                </a:tc>
                <a:tc>
                  <a:txBody>
                    <a:bodyPr/>
                    <a:lstStyle/>
                    <a:p>
                      <a:pPr algn="l"/>
                      <a:r>
                        <a:rPr lang="en-US" sz="700">
                          <a:solidFill>
                            <a:srgbClr val="333333"/>
                          </a:solidFill>
                        </a:rPr>
                        <a:t>Index</a:t>
                      </a:r>
                    </a:p>
                  </a:txBody>
                  <a:tcPr marL="68580" marR="0" marT="0" marB="0" anchor="ctr">
                    <a:lnB w="1905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0000"/>
                  </a:ext>
                </a:extLst>
              </a:tr>
              <a:tr h="114552">
                <a:tc>
                  <a:txBody>
                    <a:bodyPr/>
                    <a:lstStyle/>
                    <a:p>
                      <a:pPr algn="ctr"/>
                      <a:endParaRPr lang="en-US" sz="700"/>
                    </a:p>
                  </a:txBody>
                  <a:tcPr marL="68580" marR="68580" marT="0" marB="0" anchor="ctr">
                    <a:lnT w="19050" cap="flat" cmpd="sng" algn="ctr">
                      <a:solidFill>
                        <a:schemeClr val="tx1"/>
                      </a:solidFill>
                      <a:prstDash val="solid"/>
                      <a:round/>
                      <a:headEnd type="none" w="med" len="med"/>
                      <a:tailEnd type="none" w="med" len="med"/>
                    </a:lnT>
                    <a:solidFill>
                      <a:schemeClr val="accent2">
                        <a:lumMod val="20000"/>
                        <a:lumOff val="80000"/>
                      </a:schemeClr>
                    </a:solidFill>
                  </a:tcPr>
                </a:tc>
                <a:tc>
                  <a:txBody>
                    <a:bodyPr/>
                    <a:lstStyle/>
                    <a:p>
                      <a:pPr algn="l"/>
                      <a:r>
                        <a:rPr lang="en-US" sz="700"/>
                        <a:t>Canadian Small Cap</a:t>
                      </a:r>
                    </a:p>
                  </a:txBody>
                  <a:tcPr marL="68580" marR="0" marT="0" marB="0" anchor="ctr">
                    <a:lnT w="1905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a:r>
                        <a:rPr lang="en-US" sz="700"/>
                        <a:t>BMO Small Cap Index</a:t>
                      </a:r>
                    </a:p>
                  </a:txBody>
                  <a:tcPr marL="68580" marR="0" marT="0" marB="0" anchor="ctr">
                    <a:lnT w="19050" cap="flat" cmpd="sng" algn="ctr">
                      <a:solidFill>
                        <a:schemeClr val="tx1"/>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1"/>
                  </a:ext>
                </a:extLst>
              </a:tr>
              <a:tr h="114552">
                <a:tc>
                  <a:txBody>
                    <a:bodyPr/>
                    <a:lstStyle/>
                    <a:p>
                      <a:pPr algn="ctr"/>
                      <a:endParaRPr lang="en-US" sz="700"/>
                    </a:p>
                  </a:txBody>
                  <a:tcPr marL="68580" marR="68580" marT="0" marB="0" anchor="ctr">
                    <a:solidFill>
                      <a:srgbClr val="D8D9DB"/>
                    </a:solidFill>
                  </a:tcPr>
                </a:tc>
                <a:tc>
                  <a:txBody>
                    <a:bodyPr/>
                    <a:lstStyle/>
                    <a:p>
                      <a:pPr algn="l"/>
                      <a:r>
                        <a:rPr lang="en-US" sz="700"/>
                        <a:t>U.S. Equities</a:t>
                      </a:r>
                    </a:p>
                  </a:txBody>
                  <a:tcPr marL="68580" marR="0" marT="0" marB="0"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a:r>
                        <a:rPr lang="en-US" sz="700"/>
                        <a:t>S&amp;P 500 Index</a:t>
                      </a:r>
                    </a:p>
                  </a:txBody>
                  <a:tcPr marL="68580" marR="0" marT="0" marB="0"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2"/>
                  </a:ext>
                </a:extLst>
              </a:tr>
              <a:tr h="114552">
                <a:tc>
                  <a:txBody>
                    <a:bodyPr/>
                    <a:lstStyle/>
                    <a:p>
                      <a:pPr algn="ctr"/>
                      <a:endParaRPr lang="en-US" sz="700"/>
                    </a:p>
                  </a:txBody>
                  <a:tcPr marL="68580" marR="68580" marT="0" marB="0" anchor="ctr">
                    <a:solidFill>
                      <a:srgbClr val="FFEDBB"/>
                    </a:solidFill>
                  </a:tcPr>
                </a:tc>
                <a:tc>
                  <a:txBody>
                    <a:bodyPr/>
                    <a:lstStyle/>
                    <a:p>
                      <a:pPr algn="l"/>
                      <a:r>
                        <a:rPr lang="en-US" sz="700"/>
                        <a:t>Canadian Equities</a:t>
                      </a:r>
                    </a:p>
                  </a:txBody>
                  <a:tcPr marL="68580" marR="0" marT="0" marB="0"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a:r>
                        <a:rPr lang="en-US" sz="700"/>
                        <a:t>S&amp;P 500 Composite Total Return Index</a:t>
                      </a:r>
                    </a:p>
                  </a:txBody>
                  <a:tcPr marL="68580" marR="0" marT="0" marB="0"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3"/>
                  </a:ext>
                </a:extLst>
              </a:tr>
              <a:tr h="114552">
                <a:tc>
                  <a:txBody>
                    <a:bodyPr/>
                    <a:lstStyle/>
                    <a:p>
                      <a:pPr algn="ctr"/>
                      <a:endParaRPr lang="en-US" sz="700"/>
                    </a:p>
                  </a:txBody>
                  <a:tcPr marL="68580" marR="68580" marT="0" marB="0" anchor="ctr">
                    <a:solidFill>
                      <a:schemeClr val="accent5">
                        <a:lumMod val="20000"/>
                        <a:lumOff val="80000"/>
                      </a:schemeClr>
                    </a:solidFill>
                  </a:tcPr>
                </a:tc>
                <a:tc>
                  <a:txBody>
                    <a:bodyPr/>
                    <a:lstStyle/>
                    <a:p>
                      <a:pPr algn="l"/>
                      <a:r>
                        <a:rPr lang="en-US" sz="700"/>
                        <a:t>Canadian Bonds</a:t>
                      </a:r>
                    </a:p>
                  </a:txBody>
                  <a:tcPr marL="68580" marR="0" marT="0" marB="0"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a:r>
                        <a:rPr lang="en-US" sz="700"/>
                        <a:t>FTSE Canada Universe Bond Index</a:t>
                      </a:r>
                    </a:p>
                  </a:txBody>
                  <a:tcPr marL="68580" marR="0" marT="0" marB="0"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4"/>
                  </a:ext>
                </a:extLst>
              </a:tr>
              <a:tr h="114552">
                <a:tc>
                  <a:txBody>
                    <a:bodyPr/>
                    <a:lstStyle/>
                    <a:p>
                      <a:pPr algn="ctr"/>
                      <a:endParaRPr lang="en-US" sz="700" dirty="0"/>
                    </a:p>
                  </a:txBody>
                  <a:tcPr marL="68580" marR="68580" marT="0" marB="0" anchor="ctr">
                    <a:solidFill>
                      <a:schemeClr val="accent2">
                        <a:lumMod val="40000"/>
                        <a:lumOff val="60000"/>
                      </a:schemeClr>
                    </a:solidFill>
                  </a:tcPr>
                </a:tc>
                <a:tc>
                  <a:txBody>
                    <a:bodyPr/>
                    <a:lstStyle/>
                    <a:p>
                      <a:pPr algn="l"/>
                      <a:r>
                        <a:rPr lang="en-US" sz="700"/>
                        <a:t>International Equities</a:t>
                      </a:r>
                    </a:p>
                  </a:txBody>
                  <a:tcPr marL="68580" marR="0" marT="0" marB="0"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a:r>
                        <a:rPr lang="en-US" sz="700" err="1"/>
                        <a:t>MSCI EAFE Index</a:t>
                      </a:r>
                    </a:p>
                  </a:txBody>
                  <a:tcPr marL="68580" marR="0" marT="0" marB="0"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5"/>
                  </a:ext>
                </a:extLst>
              </a:tr>
              <a:tr h="114552">
                <a:tc>
                  <a:txBody>
                    <a:bodyPr/>
                    <a:lstStyle/>
                    <a:p>
                      <a:pPr algn="ctr"/>
                      <a:endParaRPr lang="en-US" sz="700"/>
                    </a:p>
                  </a:txBody>
                  <a:tcPr marL="68580" marR="68580" marT="0" marB="0" anchor="ctr">
                    <a:solidFill>
                      <a:schemeClr val="accent3">
                        <a:lumMod val="40000"/>
                        <a:lumOff val="60000"/>
                      </a:schemeClr>
                    </a:solidFill>
                  </a:tcPr>
                </a:tc>
                <a:tc>
                  <a:txBody>
                    <a:bodyPr/>
                    <a:lstStyle/>
                    <a:p>
                      <a:pPr algn="l"/>
                      <a:r>
                        <a:rPr lang="en-US" sz="700"/>
                        <a:t>Emerging Markets</a:t>
                      </a:r>
                    </a:p>
                  </a:txBody>
                  <a:tcPr marL="68580" marR="0" marT="0" marB="0"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a:r>
                        <a:rPr lang="en-US" sz="700" err="1"/>
                        <a:t>MSCI Emerging Markets Free Index</a:t>
                      </a:r>
                    </a:p>
                  </a:txBody>
                  <a:tcPr marL="68580" marR="0" marT="0" marB="0"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6"/>
                  </a:ext>
                </a:extLst>
              </a:tr>
              <a:tr h="114552">
                <a:tc>
                  <a:txBody>
                    <a:bodyPr/>
                    <a:lstStyle/>
                    <a:p>
                      <a:pPr algn="ctr"/>
                      <a:endParaRPr lang="en-US" sz="700"/>
                    </a:p>
                  </a:txBody>
                  <a:tcPr marL="68580" marR="68580" marT="0" marB="0" anchor="ctr">
                    <a:solidFill>
                      <a:schemeClr val="accent4">
                        <a:lumMod val="40000"/>
                        <a:lumOff val="60000"/>
                      </a:schemeClr>
                    </a:solidFill>
                  </a:tcPr>
                </a:tc>
                <a:tc>
                  <a:txBody>
                    <a:bodyPr/>
                    <a:lstStyle/>
                    <a:p>
                      <a:pPr algn="l"/>
                      <a:r>
                        <a:rPr lang="en-US" sz="700"/>
                        <a:t>U.S.</a:t>
                      </a:r>
                      <a:r>
                        <a:rPr lang="en-US" sz="700" baseline="0"/>
                        <a:t> Small Cap</a:t>
                      </a:r>
                      <a:endParaRPr lang="en-US" sz="700"/>
                    </a:p>
                  </a:txBody>
                  <a:tcPr marL="68580" marR="0" marT="0" marB="0"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a:r>
                        <a:rPr lang="en-US" sz="700"/>
                        <a:t>Russell 2000 Index</a:t>
                      </a:r>
                    </a:p>
                  </a:txBody>
                  <a:tcPr marL="68580" marR="0" marT="0" marB="0"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7"/>
                  </a:ext>
                </a:extLst>
              </a:tr>
              <a:tr h="114552">
                <a:tc>
                  <a:txBody>
                    <a:bodyPr/>
                    <a:lstStyle/>
                    <a:p>
                      <a:pPr algn="ctr"/>
                      <a:endParaRPr lang="en-US" sz="700"/>
                    </a:p>
                  </a:txBody>
                  <a:tcPr marL="68580" marR="68580" marT="0" marB="0" anchor="ctr">
                    <a:solidFill>
                      <a:srgbClr val="F8B4BA"/>
                    </a:solidFill>
                  </a:tcPr>
                </a:tc>
                <a:tc>
                  <a:txBody>
                    <a:bodyPr/>
                    <a:lstStyle/>
                    <a:p>
                      <a:pPr algn="l"/>
                      <a:r>
                        <a:rPr lang="en-US" sz="700"/>
                        <a:t>Global Bonds</a:t>
                      </a:r>
                    </a:p>
                  </a:txBody>
                  <a:tcPr marL="68580" marR="0" marT="0" marB="0"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a:r>
                        <a:rPr lang="en-US" sz="700"/>
                        <a:t>Barclays Global Aggregate Bond Index</a:t>
                      </a:r>
                    </a:p>
                  </a:txBody>
                  <a:tcPr marL="68580" marR="0" marT="0" marB="0"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8"/>
                  </a:ext>
                </a:extLst>
              </a:tr>
              <a:tr h="114552">
                <a:tc>
                  <a:txBody>
                    <a:bodyPr/>
                    <a:lstStyle/>
                    <a:p>
                      <a:pPr algn="ctr"/>
                      <a:endParaRPr lang="en-US" sz="700"/>
                    </a:p>
                  </a:txBody>
                  <a:tcPr marL="68580" marR="68580" marT="0" marB="0" anchor="ctr">
                    <a:solidFill>
                      <a:schemeClr val="accent5">
                        <a:lumMod val="40000"/>
                        <a:lumOff val="60000"/>
                      </a:schemeClr>
                    </a:solidFill>
                  </a:tcPr>
                </a:tc>
                <a:tc>
                  <a:txBody>
                    <a:bodyPr/>
                    <a:lstStyle/>
                    <a:p>
                      <a:pPr algn="l"/>
                      <a:r>
                        <a:rPr lang="en-US" sz="700"/>
                        <a:t>Canadian</a:t>
                      </a:r>
                      <a:r>
                        <a:rPr lang="en-US" sz="700" baseline="0"/>
                        <a:t> Home Prices</a:t>
                      </a:r>
                      <a:endParaRPr lang="en-US" sz="700"/>
                    </a:p>
                  </a:txBody>
                  <a:tcPr marL="68580" marR="0" marT="0" marB="0"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tc>
                  <a:txBody>
                    <a:bodyPr/>
                    <a:lstStyle/>
                    <a:p>
                      <a:pPr algn="l"/>
                      <a:r>
                        <a:rPr lang="en-US" sz="700" err="1"/>
                        <a:t>Teranet National Bank Composite House Price Index – Composite 11</a:t>
                      </a:r>
                    </a:p>
                  </a:txBody>
                  <a:tcPr marL="68580" marR="0" marT="0" marB="0" anchor="ctr">
                    <a:lnT w="6350" cap="flat" cmpd="sng" algn="ctr">
                      <a:solidFill>
                        <a:schemeClr val="bg1">
                          <a:lumMod val="65000"/>
                        </a:schemeClr>
                      </a:solidFill>
                      <a:prstDash val="solid"/>
                      <a:round/>
                      <a:headEnd type="none" w="med" len="med"/>
                      <a:tailEnd type="none" w="med" len="med"/>
                    </a:lnT>
                    <a:lnB w="6350" cap="flat" cmpd="sng" algn="ctr">
                      <a:solidFill>
                        <a:schemeClr val="bg1">
                          <a:lumMod val="65000"/>
                        </a:schemeClr>
                      </a:solidFill>
                      <a:prstDash val="solid"/>
                      <a:round/>
                      <a:headEnd type="none" w="med" len="med"/>
                      <a:tailEnd type="none" w="med" len="med"/>
                    </a:lnB>
                    <a:noFill/>
                  </a:tcPr>
                </a:tc>
                <a:extLst>
                  <a:ext uri="{0D108BD9-81ED-4DB2-BD59-A6C34878D82A}">
                    <a16:rowId xmlns:a16="http://schemas.microsoft.com/office/drawing/2014/main" val="10009"/>
                  </a:ext>
                </a:extLst>
              </a:tr>
              <a:tr h="114552">
                <a:tc>
                  <a:txBody>
                    <a:bodyPr/>
                    <a:lstStyle/>
                    <a:p>
                      <a:pPr algn="ctr"/>
                      <a:endParaRPr lang="en-US" sz="700"/>
                    </a:p>
                  </a:txBody>
                  <a:tcPr marL="68580" marR="68580" marT="0" marB="0" anchor="ctr">
                    <a:solidFill>
                      <a:schemeClr val="accent1"/>
                    </a:solidFill>
                  </a:tcPr>
                </a:tc>
                <a:tc>
                  <a:txBody>
                    <a:bodyPr/>
                    <a:lstStyle/>
                    <a:p>
                      <a:pPr algn="l"/>
                      <a:r>
                        <a:rPr lang="en-US" sz="700" dirty="0"/>
                        <a:t>Balanced Portfolio</a:t>
                      </a:r>
                    </a:p>
                  </a:txBody>
                  <a:tcPr marL="68580" marR="0" marT="0" marB="0" anchor="ctr">
                    <a:lnT w="6350" cap="flat" cmpd="sng" algn="ctr">
                      <a:solidFill>
                        <a:schemeClr val="bg1">
                          <a:lumMod val="65000"/>
                        </a:schemeClr>
                      </a:solidFill>
                      <a:prstDash val="solid"/>
                      <a:round/>
                      <a:headEnd type="none" w="med" len="med"/>
                      <a:tailEnd type="none" w="med" len="med"/>
                    </a:lnT>
                    <a:noFill/>
                  </a:tcPr>
                </a:tc>
                <a:tc>
                  <a:txBody>
                    <a:bodyPr/>
                    <a:lstStyle/>
                    <a:p>
                      <a:pPr algn="l"/>
                      <a:r>
                        <a:rPr lang="en-US" sz="700" spc="-20" dirty="0"/>
                        <a:t>40% FTSE Canada Universe Bond Index, 30% S&amp;P/TSX Composite Total Return Index, 30% MSCI World</a:t>
                      </a:r>
                      <a:r>
                        <a:rPr lang="en-US" sz="700" spc="-20" baseline="0" dirty="0"/>
                        <a:t> Index</a:t>
                      </a:r>
                      <a:endParaRPr lang="en-US" sz="700" spc="-20" dirty="0"/>
                    </a:p>
                  </a:txBody>
                  <a:tcPr marL="68580" marR="0" marT="0" marB="0" anchor="ctr">
                    <a:lnT w="6350" cap="flat" cmpd="sng" algn="ctr">
                      <a:solidFill>
                        <a:schemeClr val="bg1">
                          <a:lumMod val="65000"/>
                        </a:schemeClr>
                      </a:solidFill>
                      <a:prstDash val="solid"/>
                      <a:round/>
                      <a:headEnd type="none" w="med" len="med"/>
                      <a:tailEnd type="none" w="med" len="med"/>
                    </a:lnT>
                    <a:noFill/>
                  </a:tcPr>
                </a:tc>
                <a:extLst>
                  <a:ext uri="{0D108BD9-81ED-4DB2-BD59-A6C34878D82A}">
                    <a16:rowId xmlns:a16="http://schemas.microsoft.com/office/drawing/2014/main" val="10010"/>
                  </a:ext>
                </a:extLst>
              </a:tr>
            </a:tbl>
          </a:graphicData>
        </a:graphic>
      </p:graphicFrame>
      <p:sp>
        <p:nvSpPr>
          <p:cNvPr id="21" name="TextBox 6">
            <a:extLst>
              <a:ext uri="{FF2B5EF4-FFF2-40B4-BE49-F238E27FC236}">
                <a16:creationId xmlns:a16="http://schemas.microsoft.com/office/drawing/2014/main" id="{423EC400-9AAF-7E4D-BD37-C31CCD9D0831}"/>
              </a:ext>
            </a:extLst>
          </p:cNvPr>
          <p:cNvSpPr txBox="1"/>
          <p:nvPr/>
        </p:nvSpPr>
        <p:spPr>
          <a:xfrm>
            <a:off x="143361" y="739920"/>
            <a:ext cx="2870349"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159="http://schemas.microsoft.com/office/powerpoint/2015/09/main" xmlns:p15="http://schemas.microsoft.com/office/powerpoint/2012/main" xmlns:p14="http://schemas.microsoft.com/office/powerpoint/2010/main" val="1"/>
            </a:ext>
          </a:extLst>
        </p:spPr>
        <p:txBody>
          <a:bodyPr wrap="square" lIns="0" tIns="0" rIns="0" bIns="0">
            <a:spAutoFit/>
          </a:bodyPr>
          <a:lstStyle/>
          <a:p>
            <a:pPr defTabSz="685766"/>
            <a:endParaRPr lang="en-US" altLang="en-US" sz="3300" b="1" spc="-56">
              <a:solidFill>
                <a:srgbClr val="009DD6"/>
              </a:solidFill>
              <a:latin typeface="Scotia Headline" panose="020B0503020203020204" pitchFamily="34" charset="0"/>
            </a:endParaRPr>
          </a:p>
        </p:txBody>
      </p:sp>
      <p:sp>
        <p:nvSpPr>
          <p:cNvPr id="9" name="TextBox 8">
            <a:extLst>
              <a:ext uri="{FF2B5EF4-FFF2-40B4-BE49-F238E27FC236}">
                <a16:creationId xmlns:a16="http://schemas.microsoft.com/office/drawing/2014/main" id="{2D5541AE-3F5E-8447-907F-7A63B6283199}"/>
              </a:ext>
            </a:extLst>
          </p:cNvPr>
          <p:cNvSpPr txBox="1"/>
          <p:nvPr/>
        </p:nvSpPr>
        <p:spPr>
          <a:xfrm>
            <a:off x="8681510" y="135098"/>
            <a:ext cx="175118" cy="12695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xmlns:p159="http://schemas.microsoft.com/office/powerpoint/2015/09/main" xmlns:p15="http://schemas.microsoft.com/office/powerpoint/2012/main" xmlns:p14="http://schemas.microsoft.com/office/powerpoint/2010/main" val="1"/>
            </a:ext>
          </a:extLst>
        </p:spPr>
        <p:txBody>
          <a:bodyPr lIns="0" tIns="0" rIns="0" bIns="0" anchor="ctr"/>
          <a:lstStyle>
            <a:defPPr marL="0" marR="0" indent="0" algn="l" defTabSz="914400" rtl="0" fontAlgn="auto" latinLnBrk="1"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323232"/>
                </a:solidFill>
                <a:effectLst/>
                <a:uFillTx/>
                <a:latin typeface="Gotham"/>
                <a:ea typeface="Gotham"/>
                <a:cs typeface="Gotham"/>
                <a:sym typeface="Gotham"/>
              </a:defRPr>
            </a:lvl1pPr>
            <a:lvl2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323232"/>
                </a:solidFill>
                <a:effectLst/>
                <a:uFillTx/>
                <a:latin typeface="Gotham"/>
                <a:ea typeface="Gotham"/>
                <a:cs typeface="Gotham"/>
                <a:sym typeface="Gotham"/>
              </a:defRPr>
            </a:lvl2pPr>
            <a:lvl3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323232"/>
                </a:solidFill>
                <a:effectLst/>
                <a:uFillTx/>
                <a:latin typeface="Gotham"/>
                <a:ea typeface="Gotham"/>
                <a:cs typeface="Gotham"/>
                <a:sym typeface="Gotham"/>
              </a:defRPr>
            </a:lvl3pPr>
            <a:lvl4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323232"/>
                </a:solidFill>
                <a:effectLst/>
                <a:uFillTx/>
                <a:latin typeface="Gotham"/>
                <a:ea typeface="Gotham"/>
                <a:cs typeface="Gotham"/>
                <a:sym typeface="Gotham"/>
              </a:defRPr>
            </a:lvl4pPr>
            <a:lvl5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323232"/>
                </a:solidFill>
                <a:effectLst/>
                <a:uFillTx/>
                <a:latin typeface="Gotham"/>
                <a:ea typeface="Gotham"/>
                <a:cs typeface="Gotham"/>
                <a:sym typeface="Gotham"/>
              </a:defRPr>
            </a:lvl5pPr>
            <a:lvl6pPr marL="0" marR="0" indent="2286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323232"/>
                </a:solidFill>
                <a:effectLst/>
                <a:uFillTx/>
                <a:latin typeface="Gotham"/>
                <a:ea typeface="Gotham"/>
                <a:cs typeface="Gotham"/>
                <a:sym typeface="Gotham"/>
              </a:defRPr>
            </a:lvl6pPr>
            <a:lvl7pPr marL="0" marR="0" indent="2743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323232"/>
                </a:solidFill>
                <a:effectLst/>
                <a:uFillTx/>
                <a:latin typeface="Gotham"/>
                <a:ea typeface="Gotham"/>
                <a:cs typeface="Gotham"/>
                <a:sym typeface="Gotham"/>
              </a:defRPr>
            </a:lvl7pPr>
            <a:lvl8pPr marL="0" marR="0" indent="3200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323232"/>
                </a:solidFill>
                <a:effectLst/>
                <a:uFillTx/>
                <a:latin typeface="Gotham"/>
                <a:ea typeface="Gotham"/>
                <a:cs typeface="Gotham"/>
                <a:sym typeface="Gotham"/>
              </a:defRPr>
            </a:lvl8pPr>
            <a:lvl9pPr marL="0" marR="0" indent="3657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323232"/>
                </a:solidFill>
                <a:effectLst/>
                <a:uFillTx/>
                <a:latin typeface="Gotham"/>
                <a:ea typeface="Gotham"/>
                <a:cs typeface="Gotham"/>
                <a:sym typeface="Gotham"/>
              </a:defRPr>
            </a:lvl9pPr>
          </a:lstStyle>
          <a:p>
            <a:pPr algn="r"/>
            <a:fld id="{86CB4B4D-7CA3-9044-876B-883B54F8677D}" type="slidenum">
              <a:rPr lang="en-CA" sz="600">
                <a:solidFill>
                  <a:srgbClr val="FFFFFF"/>
                </a:solidFill>
                <a:latin typeface="Scotia" panose="020B0503020203020204" pitchFamily="34" charset="0"/>
              </a:rPr>
              <a:pPr algn="r"/>
              <a:t>21</a:t>
            </a:fld>
            <a:endParaRPr lang="en-CA" sz="600">
              <a:solidFill>
                <a:srgbClr val="FFFFFF"/>
              </a:solidFill>
              <a:latin typeface="Scotia" panose="020B0503020203020204" pitchFamily="34" charset="0"/>
            </a:endParaRPr>
          </a:p>
        </p:txBody>
      </p:sp>
      <p:sp>
        <p:nvSpPr>
          <p:cNvPr id="10" name="TextBox 7">
            <a:extLst>
              <a:ext uri="{FF2B5EF4-FFF2-40B4-BE49-F238E27FC236}">
                <a16:creationId xmlns:a16="http://schemas.microsoft.com/office/drawing/2014/main" id="{D56F285D-C2A6-A643-9924-A18AAB1C7F7B}"/>
              </a:ext>
            </a:extLst>
          </p:cNvPr>
          <p:cNvSpPr txBox="1"/>
          <p:nvPr/>
        </p:nvSpPr>
        <p:spPr>
          <a:xfrm>
            <a:off x="8681510" y="134930"/>
            <a:ext cx="175118" cy="126958"/>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xmlns:p159="http://schemas.microsoft.com/office/powerpoint/2015/09/main" xmlns:p15="http://schemas.microsoft.com/office/powerpoint/2012/main" xmlns:p14="http://schemas.microsoft.com/office/powerpoint/2010/main" val="1"/>
            </a:ext>
          </a:extLst>
        </p:spPr>
        <p:txBody>
          <a:bodyPr lIns="0" tIns="0" rIns="0" bIns="0" anchor="ctr"/>
          <a:lstStyle>
            <a:defPPr marL="0" marR="0" indent="0" algn="l" defTabSz="914400" rtl="0" fontAlgn="auto" latinLnBrk="1" hangingPunct="0">
              <a:lnSpc>
                <a:spcPct val="100000"/>
              </a:lnSpc>
              <a:spcBef>
                <a:spcPct val="0"/>
              </a:spcBef>
              <a:spcAft>
                <a:spcPct val="0"/>
              </a:spcAft>
              <a:buClrTx/>
              <a:buSzTx/>
              <a:buFontTx/>
              <a:buNone/>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323232"/>
                </a:solidFill>
                <a:effectLst/>
                <a:uFillTx/>
                <a:latin typeface="Gotham"/>
                <a:ea typeface="Gotham"/>
                <a:cs typeface="Gotham"/>
                <a:sym typeface="Gotham"/>
              </a:defRPr>
            </a:lvl1pPr>
            <a:lvl2pPr marL="0" marR="0" indent="457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323232"/>
                </a:solidFill>
                <a:effectLst/>
                <a:uFillTx/>
                <a:latin typeface="Gotham"/>
                <a:ea typeface="Gotham"/>
                <a:cs typeface="Gotham"/>
                <a:sym typeface="Gotham"/>
              </a:defRPr>
            </a:lvl2pPr>
            <a:lvl3pPr marL="0" marR="0" indent="914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323232"/>
                </a:solidFill>
                <a:effectLst/>
                <a:uFillTx/>
                <a:latin typeface="Gotham"/>
                <a:ea typeface="Gotham"/>
                <a:cs typeface="Gotham"/>
                <a:sym typeface="Gotham"/>
              </a:defRPr>
            </a:lvl3pPr>
            <a:lvl4pPr marL="0" marR="0" indent="1371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323232"/>
                </a:solidFill>
                <a:effectLst/>
                <a:uFillTx/>
                <a:latin typeface="Gotham"/>
                <a:ea typeface="Gotham"/>
                <a:cs typeface="Gotham"/>
                <a:sym typeface="Gotham"/>
              </a:defRPr>
            </a:lvl4pPr>
            <a:lvl5pPr marL="0" marR="0" indent="18288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323232"/>
                </a:solidFill>
                <a:effectLst/>
                <a:uFillTx/>
                <a:latin typeface="Gotham"/>
                <a:ea typeface="Gotham"/>
                <a:cs typeface="Gotham"/>
                <a:sym typeface="Gotham"/>
              </a:defRPr>
            </a:lvl5pPr>
            <a:lvl6pPr marL="0" marR="0" indent="22860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323232"/>
                </a:solidFill>
                <a:effectLst/>
                <a:uFillTx/>
                <a:latin typeface="Gotham"/>
                <a:ea typeface="Gotham"/>
                <a:cs typeface="Gotham"/>
                <a:sym typeface="Gotham"/>
              </a:defRPr>
            </a:lvl6pPr>
            <a:lvl7pPr marL="0" marR="0" indent="27432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323232"/>
                </a:solidFill>
                <a:effectLst/>
                <a:uFillTx/>
                <a:latin typeface="Gotham"/>
                <a:ea typeface="Gotham"/>
                <a:cs typeface="Gotham"/>
                <a:sym typeface="Gotham"/>
              </a:defRPr>
            </a:lvl7pPr>
            <a:lvl8pPr marL="0" marR="0" indent="32004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323232"/>
                </a:solidFill>
                <a:effectLst/>
                <a:uFillTx/>
                <a:latin typeface="Gotham"/>
                <a:ea typeface="Gotham"/>
                <a:cs typeface="Gotham"/>
                <a:sym typeface="Gotham"/>
              </a:defRPr>
            </a:lvl8pPr>
            <a:lvl9pPr marL="0" marR="0" indent="3657600" algn="l" defTabSz="914400" rtl="0" fontAlgn="auto" latinLnBrk="0" hangingPunct="0">
              <a:lnSpc>
                <a:spcPct val="100000"/>
              </a:lnSpc>
              <a:spcBef>
                <a:spcPct val="0"/>
              </a:spcBef>
              <a:spcAft>
                <a:spcPct val="0"/>
              </a:spcAft>
              <a:buClrTx/>
              <a:buSzTx/>
              <a:buFontTx/>
              <a:buNone/>
              <a:defRPr kumimoji="0" sz="1800" b="0" i="0" u="none" strike="noStrike" cap="none" spc="0" normalizeH="0" baseline="0">
                <a:ln>
                  <a:noFill/>
                </a:ln>
                <a:solidFill>
                  <a:srgbClr val="323232"/>
                </a:solidFill>
                <a:effectLst/>
                <a:uFillTx/>
                <a:latin typeface="Gotham"/>
                <a:ea typeface="Gotham"/>
                <a:cs typeface="Gotham"/>
                <a:sym typeface="Gotham"/>
              </a:defRPr>
            </a:lvl9pPr>
          </a:lstStyle>
          <a:p>
            <a:pPr algn="r"/>
            <a:fld id="{86CB4B4D-7CA3-9044-876B-883B54F8677D}" type="slidenum">
              <a:rPr lang="en-CA" sz="600">
                <a:solidFill>
                  <a:srgbClr val="FFFFFF"/>
                </a:solidFill>
                <a:latin typeface="Scotia" panose="020B0503020203020204" pitchFamily="34" charset="0"/>
              </a:rPr>
              <a:pPr algn="r"/>
              <a:t>21</a:t>
            </a:fld>
            <a:endParaRPr lang="en-CA" sz="600">
              <a:solidFill>
                <a:srgbClr val="FFFFFF"/>
              </a:solidFill>
              <a:latin typeface="Scotia" panose="020B0503020203020204" pitchFamily="34" charset="0"/>
            </a:endParaRPr>
          </a:p>
        </p:txBody>
      </p:sp>
      <p:sp>
        <p:nvSpPr>
          <p:cNvPr id="3" name="Title 2"/>
          <p:cNvSpPr>
            <a:spLocks noGrp="1"/>
          </p:cNvSpPr>
          <p:nvPr>
            <p:ph type="title"/>
          </p:nvPr>
        </p:nvSpPr>
        <p:spPr>
          <a:xfrm>
            <a:off x="237310" y="778596"/>
            <a:ext cx="2673190" cy="1200150"/>
          </a:xfrm>
        </p:spPr>
        <p:txBody>
          <a:bodyPr/>
          <a:lstStyle/>
          <a:p>
            <a:r>
              <a:rPr lang="en-CA" sz="2250" b="1" dirty="0">
                <a:latin typeface="+mj-lt"/>
              </a:rPr>
              <a:t>Make Diversification Work for You</a:t>
            </a:r>
            <a:br>
              <a:rPr lang="en-US" altLang="en-US" sz="2250" b="1" dirty="0">
                <a:latin typeface="+mj-lt"/>
              </a:rPr>
            </a:br>
            <a:endParaRPr lang="en-US" sz="2250" b="1" dirty="0">
              <a:latin typeface="+mj-lt"/>
            </a:endParaRPr>
          </a:p>
        </p:txBody>
      </p:sp>
      <p:sp>
        <p:nvSpPr>
          <p:cNvPr id="4" name="Content Placeholder 3"/>
          <p:cNvSpPr>
            <a:spLocks noGrp="1"/>
          </p:cNvSpPr>
          <p:nvPr>
            <p:ph idx="1"/>
          </p:nvPr>
        </p:nvSpPr>
        <p:spPr>
          <a:xfrm>
            <a:off x="3339937" y="1518204"/>
            <a:ext cx="5176605" cy="2390567"/>
          </a:xfrm>
        </p:spPr>
        <p:txBody>
          <a:bodyPr/>
          <a:lstStyle/>
          <a:p>
            <a:endParaRPr lang="fr-CA" dirty="0"/>
          </a:p>
        </p:txBody>
      </p:sp>
      <p:sp>
        <p:nvSpPr>
          <p:cNvPr id="14" name="Text Placeholder 13"/>
          <p:cNvSpPr>
            <a:spLocks noGrp="1"/>
          </p:cNvSpPr>
          <p:nvPr>
            <p:ph type="body" sz="quarter" idx="13"/>
          </p:nvPr>
        </p:nvSpPr>
        <p:spPr>
          <a:xfrm>
            <a:off x="383224" y="1795183"/>
            <a:ext cx="2302826" cy="799841"/>
          </a:xfrm>
        </p:spPr>
        <p:txBody>
          <a:bodyPr/>
          <a:lstStyle/>
          <a:p>
            <a:r>
              <a:rPr lang="en-US" sz="1600" dirty="0"/>
              <a:t>By including exposure to </a:t>
            </a:r>
            <a:br>
              <a:rPr lang="en-US" sz="1600" dirty="0"/>
            </a:br>
            <a:r>
              <a:rPr lang="en-US" sz="1600" dirty="0"/>
              <a:t>a variety of asset classes, company sizes, sectors and geographies within your portfolio</a:t>
            </a:r>
          </a:p>
        </p:txBody>
      </p:sp>
      <p:graphicFrame>
        <p:nvGraphicFramePr>
          <p:cNvPr id="17" name="Table 16"/>
          <p:cNvGraphicFramePr>
            <a:graphicFrameLocks noGrp="1"/>
          </p:cNvGraphicFramePr>
          <p:nvPr>
            <p:extLst>
              <p:ext uri="{D42A27DB-BD31-4B8C-83A1-F6EECF244321}">
                <p14:modId xmlns:p14="http://schemas.microsoft.com/office/powerpoint/2010/main" val="3211172523"/>
              </p:ext>
            </p:extLst>
          </p:nvPr>
        </p:nvGraphicFramePr>
        <p:xfrm>
          <a:off x="3513839" y="59770"/>
          <a:ext cx="5175350" cy="3127927"/>
        </p:xfrm>
        <a:graphic>
          <a:graphicData uri="http://schemas.openxmlformats.org/drawingml/2006/table">
            <a:tbl>
              <a:tblPr firstRow="1" bandRow="1">
                <a:tableStyleId>{5C22544A-7EE6-4342-B048-85BDC9FD1C3A}</a:tableStyleId>
              </a:tblPr>
              <a:tblGrid>
                <a:gridCol w="517535">
                  <a:extLst>
                    <a:ext uri="{9D8B030D-6E8A-4147-A177-3AD203B41FA5}">
                      <a16:colId xmlns:a16="http://schemas.microsoft.com/office/drawing/2014/main" val="20000"/>
                    </a:ext>
                  </a:extLst>
                </a:gridCol>
                <a:gridCol w="517535">
                  <a:extLst>
                    <a:ext uri="{9D8B030D-6E8A-4147-A177-3AD203B41FA5}">
                      <a16:colId xmlns:a16="http://schemas.microsoft.com/office/drawing/2014/main" val="20001"/>
                    </a:ext>
                  </a:extLst>
                </a:gridCol>
                <a:gridCol w="517535">
                  <a:extLst>
                    <a:ext uri="{9D8B030D-6E8A-4147-A177-3AD203B41FA5}">
                      <a16:colId xmlns:a16="http://schemas.microsoft.com/office/drawing/2014/main" val="20002"/>
                    </a:ext>
                  </a:extLst>
                </a:gridCol>
                <a:gridCol w="517535">
                  <a:extLst>
                    <a:ext uri="{9D8B030D-6E8A-4147-A177-3AD203B41FA5}">
                      <a16:colId xmlns:a16="http://schemas.microsoft.com/office/drawing/2014/main" val="20003"/>
                    </a:ext>
                  </a:extLst>
                </a:gridCol>
                <a:gridCol w="517535">
                  <a:extLst>
                    <a:ext uri="{9D8B030D-6E8A-4147-A177-3AD203B41FA5}">
                      <a16:colId xmlns:a16="http://schemas.microsoft.com/office/drawing/2014/main" val="20004"/>
                    </a:ext>
                  </a:extLst>
                </a:gridCol>
                <a:gridCol w="517535">
                  <a:extLst>
                    <a:ext uri="{9D8B030D-6E8A-4147-A177-3AD203B41FA5}">
                      <a16:colId xmlns:a16="http://schemas.microsoft.com/office/drawing/2014/main" val="20005"/>
                    </a:ext>
                  </a:extLst>
                </a:gridCol>
                <a:gridCol w="517535">
                  <a:extLst>
                    <a:ext uri="{9D8B030D-6E8A-4147-A177-3AD203B41FA5}">
                      <a16:colId xmlns:a16="http://schemas.microsoft.com/office/drawing/2014/main" val="20006"/>
                    </a:ext>
                  </a:extLst>
                </a:gridCol>
                <a:gridCol w="517535">
                  <a:extLst>
                    <a:ext uri="{9D8B030D-6E8A-4147-A177-3AD203B41FA5}">
                      <a16:colId xmlns:a16="http://schemas.microsoft.com/office/drawing/2014/main" val="20007"/>
                    </a:ext>
                  </a:extLst>
                </a:gridCol>
                <a:gridCol w="517535">
                  <a:extLst>
                    <a:ext uri="{9D8B030D-6E8A-4147-A177-3AD203B41FA5}">
                      <a16:colId xmlns:a16="http://schemas.microsoft.com/office/drawing/2014/main" val="20008"/>
                    </a:ext>
                  </a:extLst>
                </a:gridCol>
                <a:gridCol w="517535">
                  <a:extLst>
                    <a:ext uri="{9D8B030D-6E8A-4147-A177-3AD203B41FA5}">
                      <a16:colId xmlns:a16="http://schemas.microsoft.com/office/drawing/2014/main" val="20009"/>
                    </a:ext>
                  </a:extLst>
                </a:gridCol>
              </a:tblGrid>
              <a:tr h="284357">
                <a:tc>
                  <a:txBody>
                    <a:bodyPr/>
                    <a:lstStyle/>
                    <a:p>
                      <a:pPr algn="ctr"/>
                      <a:r>
                        <a:rPr lang="en-US" sz="900" dirty="0">
                          <a:solidFill>
                            <a:schemeClr val="tx1"/>
                          </a:solidFill>
                        </a:rPr>
                        <a:t>2010</a:t>
                      </a:r>
                    </a:p>
                  </a:txBody>
                  <a:tcPr marL="68580" marR="68580" marT="34290" marB="34290" anchor="b">
                    <a:solidFill>
                      <a:schemeClr val="bg1"/>
                    </a:solidFill>
                  </a:tcPr>
                </a:tc>
                <a:tc>
                  <a:txBody>
                    <a:bodyPr/>
                    <a:lstStyle/>
                    <a:p>
                      <a:pPr algn="ctr"/>
                      <a:r>
                        <a:rPr lang="en-US" sz="900">
                          <a:solidFill>
                            <a:schemeClr val="tx1"/>
                          </a:solidFill>
                        </a:rPr>
                        <a:t>2011</a:t>
                      </a:r>
                    </a:p>
                  </a:txBody>
                  <a:tcPr marL="68580" marR="68580" marT="34290" marB="34290" anchor="b">
                    <a:solidFill>
                      <a:schemeClr val="bg1"/>
                    </a:solidFill>
                  </a:tcPr>
                </a:tc>
                <a:tc>
                  <a:txBody>
                    <a:bodyPr/>
                    <a:lstStyle/>
                    <a:p>
                      <a:pPr algn="ctr"/>
                      <a:r>
                        <a:rPr lang="en-US" sz="900">
                          <a:solidFill>
                            <a:schemeClr val="tx1"/>
                          </a:solidFill>
                        </a:rPr>
                        <a:t>2012</a:t>
                      </a:r>
                    </a:p>
                  </a:txBody>
                  <a:tcPr marL="68580" marR="68580" marT="34290" marB="34290" anchor="b">
                    <a:solidFill>
                      <a:schemeClr val="bg1"/>
                    </a:solidFill>
                  </a:tcPr>
                </a:tc>
                <a:tc>
                  <a:txBody>
                    <a:bodyPr/>
                    <a:lstStyle/>
                    <a:p>
                      <a:pPr algn="ctr"/>
                      <a:r>
                        <a:rPr lang="en-US" sz="900">
                          <a:solidFill>
                            <a:schemeClr val="tx1"/>
                          </a:solidFill>
                        </a:rPr>
                        <a:t>2013</a:t>
                      </a:r>
                    </a:p>
                  </a:txBody>
                  <a:tcPr marL="68580" marR="68580" marT="34290" marB="34290" anchor="b">
                    <a:solidFill>
                      <a:schemeClr val="bg1"/>
                    </a:solidFill>
                  </a:tcPr>
                </a:tc>
                <a:tc>
                  <a:txBody>
                    <a:bodyPr/>
                    <a:lstStyle/>
                    <a:p>
                      <a:pPr algn="ctr"/>
                      <a:r>
                        <a:rPr lang="en-US" sz="900">
                          <a:solidFill>
                            <a:schemeClr val="tx1"/>
                          </a:solidFill>
                        </a:rPr>
                        <a:t>2014</a:t>
                      </a:r>
                    </a:p>
                  </a:txBody>
                  <a:tcPr marL="68580" marR="68580" marT="34290" marB="34290" anchor="b">
                    <a:solidFill>
                      <a:schemeClr val="bg1"/>
                    </a:solidFill>
                  </a:tcPr>
                </a:tc>
                <a:tc>
                  <a:txBody>
                    <a:bodyPr/>
                    <a:lstStyle/>
                    <a:p>
                      <a:pPr algn="ctr"/>
                      <a:r>
                        <a:rPr lang="en-US" sz="900">
                          <a:solidFill>
                            <a:schemeClr val="tx1"/>
                          </a:solidFill>
                        </a:rPr>
                        <a:t>2015</a:t>
                      </a:r>
                    </a:p>
                  </a:txBody>
                  <a:tcPr marL="68580" marR="68580" marT="34290" marB="34290" anchor="b">
                    <a:solidFill>
                      <a:schemeClr val="bg1"/>
                    </a:solidFill>
                  </a:tcPr>
                </a:tc>
                <a:tc>
                  <a:txBody>
                    <a:bodyPr/>
                    <a:lstStyle/>
                    <a:p>
                      <a:pPr algn="ctr"/>
                      <a:r>
                        <a:rPr lang="en-US" sz="900">
                          <a:solidFill>
                            <a:schemeClr val="tx1"/>
                          </a:solidFill>
                        </a:rPr>
                        <a:t>2016</a:t>
                      </a:r>
                    </a:p>
                  </a:txBody>
                  <a:tcPr marL="68580" marR="68580" marT="34290" marB="34290" anchor="b">
                    <a:solidFill>
                      <a:schemeClr val="bg1"/>
                    </a:solidFill>
                  </a:tcPr>
                </a:tc>
                <a:tc>
                  <a:txBody>
                    <a:bodyPr/>
                    <a:lstStyle/>
                    <a:p>
                      <a:pPr algn="ctr"/>
                      <a:r>
                        <a:rPr lang="en-US" sz="900">
                          <a:solidFill>
                            <a:schemeClr val="tx1"/>
                          </a:solidFill>
                        </a:rPr>
                        <a:t>2017</a:t>
                      </a:r>
                    </a:p>
                  </a:txBody>
                  <a:tcPr marL="68580" marR="68580" marT="34290" marB="34290" anchor="b">
                    <a:solidFill>
                      <a:schemeClr val="bg1"/>
                    </a:solidFill>
                  </a:tcPr>
                </a:tc>
                <a:tc>
                  <a:txBody>
                    <a:bodyPr/>
                    <a:lstStyle/>
                    <a:p>
                      <a:pPr algn="ctr"/>
                      <a:r>
                        <a:rPr lang="en-US" sz="900">
                          <a:solidFill>
                            <a:schemeClr val="tx1"/>
                          </a:solidFill>
                        </a:rPr>
                        <a:t>2018</a:t>
                      </a:r>
                    </a:p>
                  </a:txBody>
                  <a:tcPr marL="68580" marR="68580" marT="34290" marB="34290" anchor="b">
                    <a:solidFill>
                      <a:schemeClr val="bg1"/>
                    </a:solidFill>
                  </a:tcPr>
                </a:tc>
                <a:tc>
                  <a:txBody>
                    <a:bodyPr/>
                    <a:lstStyle/>
                    <a:p>
                      <a:pPr algn="ctr"/>
                      <a:r>
                        <a:rPr lang="en-US" sz="900">
                          <a:solidFill>
                            <a:schemeClr val="tx1"/>
                          </a:solidFill>
                        </a:rPr>
                        <a:t>2019</a:t>
                      </a:r>
                    </a:p>
                  </a:txBody>
                  <a:tcPr marL="68580" marR="68580" marT="34290" marB="34290" anchor="b">
                    <a:solidFill>
                      <a:schemeClr val="bg1"/>
                    </a:solidFill>
                  </a:tcPr>
                </a:tc>
                <a:extLst>
                  <a:ext uri="{0D108BD9-81ED-4DB2-BD59-A6C34878D82A}">
                    <a16:rowId xmlns:a16="http://schemas.microsoft.com/office/drawing/2014/main" val="10000"/>
                  </a:ext>
                </a:extLst>
              </a:tr>
              <a:tr h="284357">
                <a:tc>
                  <a:txBody>
                    <a:bodyPr/>
                    <a:lstStyle/>
                    <a:p>
                      <a:pPr algn="ctr"/>
                      <a:r>
                        <a:rPr lang="en-US" sz="900"/>
                        <a:t>38.5%</a:t>
                      </a:r>
                    </a:p>
                  </a:txBody>
                  <a:tcPr marL="0" marR="0" marT="34290" marB="34290" anchor="ctr">
                    <a:solidFill>
                      <a:schemeClr val="accent2">
                        <a:lumMod val="20000"/>
                        <a:lumOff val="80000"/>
                      </a:schemeClr>
                    </a:solidFill>
                  </a:tcPr>
                </a:tc>
                <a:tc>
                  <a:txBody>
                    <a:bodyPr/>
                    <a:lstStyle/>
                    <a:p>
                      <a:pPr algn="ctr"/>
                      <a:r>
                        <a:rPr lang="en-US" sz="900"/>
                        <a:t>9.7%</a:t>
                      </a:r>
                    </a:p>
                  </a:txBody>
                  <a:tcPr marL="0" marR="0" marT="34290" marB="34290" anchor="ctr">
                    <a:solidFill>
                      <a:schemeClr val="accent5">
                        <a:lumMod val="20000"/>
                        <a:lumOff val="80000"/>
                      </a:schemeClr>
                    </a:solidFill>
                  </a:tcPr>
                </a:tc>
                <a:tc>
                  <a:txBody>
                    <a:bodyPr/>
                    <a:lstStyle/>
                    <a:p>
                      <a:pPr algn="ctr"/>
                      <a:r>
                        <a:rPr lang="en-US" sz="900"/>
                        <a:t>16.0%</a:t>
                      </a:r>
                    </a:p>
                  </a:txBody>
                  <a:tcPr marL="0" marR="0" marT="34290" marB="34290" anchor="ctr">
                    <a:solidFill>
                      <a:schemeClr val="accent3">
                        <a:lumMod val="40000"/>
                        <a:lumOff val="60000"/>
                      </a:schemeClr>
                    </a:solidFill>
                  </a:tcPr>
                </a:tc>
                <a:tc>
                  <a:txBody>
                    <a:bodyPr/>
                    <a:lstStyle/>
                    <a:p>
                      <a:pPr algn="ctr"/>
                      <a:r>
                        <a:rPr lang="en-US" sz="900"/>
                        <a:t>48.1%</a:t>
                      </a:r>
                    </a:p>
                  </a:txBody>
                  <a:tcPr marL="0" marR="0" marT="34290" marB="34290" anchor="ctr">
                    <a:solidFill>
                      <a:schemeClr val="accent4">
                        <a:lumMod val="40000"/>
                        <a:lumOff val="60000"/>
                      </a:schemeClr>
                    </a:solidFill>
                  </a:tcPr>
                </a:tc>
                <a:tc>
                  <a:txBody>
                    <a:bodyPr/>
                    <a:lstStyle/>
                    <a:p>
                      <a:pPr algn="ctr"/>
                      <a:r>
                        <a:rPr lang="en-US" sz="900"/>
                        <a:t>23.9%</a:t>
                      </a:r>
                    </a:p>
                  </a:txBody>
                  <a:tcPr marL="0" marR="0" marT="34290" marB="34290" anchor="ctr">
                    <a:solidFill>
                      <a:srgbClr val="D8D9DB"/>
                    </a:solidFill>
                  </a:tcPr>
                </a:tc>
                <a:tc>
                  <a:txBody>
                    <a:bodyPr/>
                    <a:lstStyle/>
                    <a:p>
                      <a:pPr algn="ctr"/>
                      <a:r>
                        <a:rPr lang="en-US" sz="900"/>
                        <a:t>21.6%</a:t>
                      </a:r>
                    </a:p>
                  </a:txBody>
                  <a:tcPr marL="0" marR="0" marT="34290" marB="34290" anchor="ctr">
                    <a:solidFill>
                      <a:srgbClr val="D8D9DB"/>
                    </a:solidFill>
                  </a:tcPr>
                </a:tc>
                <a:tc>
                  <a:txBody>
                    <a:bodyPr/>
                    <a:lstStyle/>
                    <a:p>
                      <a:pPr algn="ctr"/>
                      <a:r>
                        <a:rPr lang="en-US" sz="900"/>
                        <a:t>35.4%</a:t>
                      </a:r>
                    </a:p>
                  </a:txBody>
                  <a:tcPr marL="0" marR="0" marT="34290" marB="34290" anchor="ctr">
                    <a:solidFill>
                      <a:schemeClr val="accent2">
                        <a:lumMod val="20000"/>
                        <a:lumOff val="80000"/>
                      </a:schemeClr>
                    </a:solidFill>
                  </a:tcPr>
                </a:tc>
                <a:tc>
                  <a:txBody>
                    <a:bodyPr/>
                    <a:lstStyle/>
                    <a:p>
                      <a:pPr algn="ctr"/>
                      <a:r>
                        <a:rPr lang="en-US" sz="900"/>
                        <a:t>28.7%</a:t>
                      </a:r>
                    </a:p>
                  </a:txBody>
                  <a:tcPr marL="0" marR="0" marT="34290" marB="34290" anchor="ctr">
                    <a:solidFill>
                      <a:schemeClr val="accent3">
                        <a:lumMod val="40000"/>
                        <a:lumOff val="60000"/>
                      </a:schemeClr>
                    </a:solidFill>
                  </a:tcPr>
                </a:tc>
                <a:tc>
                  <a:txBody>
                    <a:bodyPr/>
                    <a:lstStyle/>
                    <a:p>
                      <a:pPr algn="ctr"/>
                      <a:r>
                        <a:rPr lang="en-US" sz="900"/>
                        <a:t>7.7%</a:t>
                      </a:r>
                    </a:p>
                  </a:txBody>
                  <a:tcPr marL="0" marR="0" marT="34290" marB="34290" anchor="ctr">
                    <a:solidFill>
                      <a:srgbClr val="F9B3BB"/>
                    </a:solidFill>
                  </a:tcPr>
                </a:tc>
                <a:tc>
                  <a:txBody>
                    <a:bodyPr/>
                    <a:lstStyle/>
                    <a:p>
                      <a:pPr algn="ctr"/>
                      <a:r>
                        <a:rPr lang="en-US" sz="900"/>
                        <a:t>24.8%</a:t>
                      </a:r>
                    </a:p>
                  </a:txBody>
                  <a:tcPr marL="0" marR="0" marT="34290" marB="34290" anchor="ctr">
                    <a:solidFill>
                      <a:srgbClr val="D8D9DB"/>
                    </a:solidFill>
                  </a:tcPr>
                </a:tc>
                <a:extLst>
                  <a:ext uri="{0D108BD9-81ED-4DB2-BD59-A6C34878D82A}">
                    <a16:rowId xmlns:a16="http://schemas.microsoft.com/office/drawing/2014/main" val="10001"/>
                  </a:ext>
                </a:extLst>
              </a:tr>
              <a:tr h="284357">
                <a:tc>
                  <a:txBody>
                    <a:bodyPr/>
                    <a:lstStyle/>
                    <a:p>
                      <a:pPr algn="ctr"/>
                      <a:r>
                        <a:rPr lang="en-US" sz="900"/>
                        <a:t>20.2%</a:t>
                      </a:r>
                    </a:p>
                  </a:txBody>
                  <a:tcPr marL="0" marR="0" marT="34290" marB="34290" anchor="ctr">
                    <a:solidFill>
                      <a:schemeClr val="accent4">
                        <a:lumMod val="40000"/>
                        <a:lumOff val="60000"/>
                      </a:schemeClr>
                    </a:solidFill>
                  </a:tcPr>
                </a:tc>
                <a:tc>
                  <a:txBody>
                    <a:bodyPr/>
                    <a:lstStyle/>
                    <a:p>
                      <a:pPr algn="ctr"/>
                      <a:r>
                        <a:rPr lang="en-US" sz="900"/>
                        <a:t>8.3%</a:t>
                      </a:r>
                    </a:p>
                  </a:txBody>
                  <a:tcPr marL="0" marR="0" marT="34290" marB="34290" anchor="ctr">
                    <a:solidFill>
                      <a:srgbClr val="F9B3BB"/>
                    </a:solidFill>
                  </a:tcPr>
                </a:tc>
                <a:tc>
                  <a:txBody>
                    <a:bodyPr/>
                    <a:lstStyle/>
                    <a:p>
                      <a:pPr algn="ctr"/>
                      <a:r>
                        <a:rPr lang="en-US" sz="900"/>
                        <a:t>15.3%</a:t>
                      </a:r>
                    </a:p>
                  </a:txBody>
                  <a:tcPr marL="0" marR="0" marT="34290" marB="34290" anchor="ctr">
                    <a:solidFill>
                      <a:schemeClr val="accent2">
                        <a:lumMod val="40000"/>
                        <a:lumOff val="60000"/>
                      </a:schemeClr>
                    </a:solidFill>
                  </a:tcPr>
                </a:tc>
                <a:tc>
                  <a:txBody>
                    <a:bodyPr/>
                    <a:lstStyle/>
                    <a:p>
                      <a:pPr algn="ctr"/>
                      <a:r>
                        <a:rPr lang="en-US" sz="900"/>
                        <a:t>41.3%</a:t>
                      </a:r>
                    </a:p>
                  </a:txBody>
                  <a:tcPr marL="0" marR="0" marT="34290" marB="34290" anchor="ctr">
                    <a:solidFill>
                      <a:srgbClr val="D8D9DB"/>
                    </a:solidFill>
                  </a:tcPr>
                </a:tc>
                <a:tc>
                  <a:txBody>
                    <a:bodyPr/>
                    <a:lstStyle/>
                    <a:p>
                      <a:pPr algn="ctr"/>
                      <a:r>
                        <a:rPr lang="en-US" sz="900"/>
                        <a:t>14.4%</a:t>
                      </a:r>
                    </a:p>
                  </a:txBody>
                  <a:tcPr marL="0" marR="0" marT="34290" marB="34290" anchor="ctr">
                    <a:solidFill>
                      <a:schemeClr val="accent4">
                        <a:lumMod val="40000"/>
                        <a:lumOff val="60000"/>
                      </a:schemeClr>
                    </a:solidFill>
                  </a:tcPr>
                </a:tc>
                <a:tc>
                  <a:txBody>
                    <a:bodyPr/>
                    <a:lstStyle/>
                    <a:p>
                      <a:pPr algn="ctr"/>
                      <a:r>
                        <a:rPr lang="en-US" sz="900"/>
                        <a:t>19.5%</a:t>
                      </a:r>
                    </a:p>
                  </a:txBody>
                  <a:tcPr marL="0" marR="0" marT="34290" marB="34290" anchor="ctr">
                    <a:solidFill>
                      <a:schemeClr val="accent2">
                        <a:lumMod val="40000"/>
                        <a:lumOff val="60000"/>
                      </a:schemeClr>
                    </a:solidFill>
                  </a:tcPr>
                </a:tc>
                <a:tc>
                  <a:txBody>
                    <a:bodyPr/>
                    <a:lstStyle/>
                    <a:p>
                      <a:pPr algn="ctr"/>
                      <a:r>
                        <a:rPr lang="en-US" sz="900"/>
                        <a:t>21.1%</a:t>
                      </a:r>
                    </a:p>
                  </a:txBody>
                  <a:tcPr marL="0" marR="0" marT="34290" marB="34290" anchor="ctr">
                    <a:solidFill>
                      <a:srgbClr val="FFEDBB"/>
                    </a:solidFill>
                  </a:tcPr>
                </a:tc>
                <a:tc>
                  <a:txBody>
                    <a:bodyPr/>
                    <a:lstStyle/>
                    <a:p>
                      <a:pPr algn="ctr"/>
                      <a:r>
                        <a:rPr lang="en-US" sz="900"/>
                        <a:t>17.4%</a:t>
                      </a:r>
                    </a:p>
                  </a:txBody>
                  <a:tcPr marL="0" marR="0" marT="34290" marB="34290" anchor="ctr">
                    <a:solidFill>
                      <a:schemeClr val="accent2">
                        <a:lumMod val="40000"/>
                        <a:lumOff val="60000"/>
                      </a:schemeClr>
                    </a:solidFill>
                  </a:tcPr>
                </a:tc>
                <a:tc>
                  <a:txBody>
                    <a:bodyPr/>
                    <a:lstStyle/>
                    <a:p>
                      <a:pPr algn="ctr"/>
                      <a:r>
                        <a:rPr lang="en-US" sz="900"/>
                        <a:t>4.2%</a:t>
                      </a:r>
                    </a:p>
                  </a:txBody>
                  <a:tcPr marL="0" marR="0" marT="34290" marB="34290" anchor="ctr">
                    <a:solidFill>
                      <a:srgbClr val="D8D9DB"/>
                    </a:solidFill>
                  </a:tcPr>
                </a:tc>
                <a:tc>
                  <a:txBody>
                    <a:bodyPr/>
                    <a:lstStyle/>
                    <a:p>
                      <a:pPr algn="ctr"/>
                      <a:r>
                        <a:rPr lang="en-US" sz="900"/>
                        <a:t>22.9%</a:t>
                      </a:r>
                    </a:p>
                  </a:txBody>
                  <a:tcPr marL="0" marR="0" marT="34290" marB="34290" anchor="ctr">
                    <a:solidFill>
                      <a:srgbClr val="FDEEBA"/>
                    </a:solidFill>
                  </a:tcPr>
                </a:tc>
                <a:extLst>
                  <a:ext uri="{0D108BD9-81ED-4DB2-BD59-A6C34878D82A}">
                    <a16:rowId xmlns:a16="http://schemas.microsoft.com/office/drawing/2014/main" val="10002"/>
                  </a:ext>
                </a:extLst>
              </a:tr>
              <a:tr h="284357">
                <a:tc>
                  <a:txBody>
                    <a:bodyPr/>
                    <a:lstStyle/>
                    <a:p>
                      <a:pPr algn="ctr"/>
                      <a:r>
                        <a:rPr lang="en-US" sz="900"/>
                        <a:t>17.6%</a:t>
                      </a:r>
                    </a:p>
                  </a:txBody>
                  <a:tcPr marL="0" marR="0" marT="34290" marB="34290" anchor="ctr">
                    <a:solidFill>
                      <a:srgbClr val="FFEDBB"/>
                    </a:solidFill>
                  </a:tcPr>
                </a:tc>
                <a:tc>
                  <a:txBody>
                    <a:bodyPr/>
                    <a:lstStyle/>
                    <a:p>
                      <a:pPr algn="ctr"/>
                      <a:r>
                        <a:rPr lang="en-US" sz="900">
                          <a:solidFill>
                            <a:schemeClr val="tx1"/>
                          </a:solidFill>
                        </a:rPr>
                        <a:t>6.8%</a:t>
                      </a:r>
                    </a:p>
                  </a:txBody>
                  <a:tcPr marL="0" marR="0" marT="34290" marB="34290" anchor="ctr">
                    <a:solidFill>
                      <a:schemeClr val="accent5">
                        <a:lumMod val="40000"/>
                        <a:lumOff val="60000"/>
                      </a:schemeClr>
                    </a:solidFill>
                  </a:tcPr>
                </a:tc>
                <a:tc>
                  <a:txBody>
                    <a:bodyPr/>
                    <a:lstStyle/>
                    <a:p>
                      <a:pPr algn="ctr"/>
                      <a:r>
                        <a:rPr lang="en-US" sz="900"/>
                        <a:t>13.8%</a:t>
                      </a:r>
                    </a:p>
                  </a:txBody>
                  <a:tcPr marL="0" marR="0" marT="34290" marB="34290" anchor="ctr">
                    <a:solidFill>
                      <a:schemeClr val="accent4">
                        <a:lumMod val="40000"/>
                        <a:lumOff val="60000"/>
                      </a:schemeClr>
                    </a:solidFill>
                  </a:tcPr>
                </a:tc>
                <a:tc>
                  <a:txBody>
                    <a:bodyPr/>
                    <a:lstStyle/>
                    <a:p>
                      <a:pPr algn="ctr"/>
                      <a:r>
                        <a:rPr lang="en-US" sz="900"/>
                        <a:t>31.6%</a:t>
                      </a:r>
                    </a:p>
                  </a:txBody>
                  <a:tcPr marL="0" marR="0" marT="34290" marB="34290" anchor="ctr">
                    <a:solidFill>
                      <a:schemeClr val="accent2">
                        <a:lumMod val="40000"/>
                        <a:lumOff val="60000"/>
                      </a:schemeClr>
                    </a:solidFill>
                  </a:tcPr>
                </a:tc>
                <a:tc>
                  <a:txBody>
                    <a:bodyPr/>
                    <a:lstStyle/>
                    <a:p>
                      <a:pPr algn="ctr"/>
                      <a:r>
                        <a:rPr lang="en-US" sz="900" b="1" dirty="0">
                          <a:solidFill>
                            <a:schemeClr val="bg1"/>
                          </a:solidFill>
                        </a:rPr>
                        <a:t>11.2%*</a:t>
                      </a:r>
                    </a:p>
                  </a:txBody>
                  <a:tcPr marL="0" marR="0" marT="34290" marB="34290" anchor="ctr">
                    <a:solidFill>
                      <a:srgbClr val="000000"/>
                    </a:solidFill>
                  </a:tcPr>
                </a:tc>
                <a:tc>
                  <a:txBody>
                    <a:bodyPr/>
                    <a:lstStyle/>
                    <a:p>
                      <a:pPr algn="ctr"/>
                      <a:r>
                        <a:rPr lang="en-US" sz="900"/>
                        <a:t>16.2%</a:t>
                      </a:r>
                    </a:p>
                  </a:txBody>
                  <a:tcPr marL="0" marR="0" marT="34290" marB="34290" anchor="ctr">
                    <a:solidFill>
                      <a:srgbClr val="F9B3BB"/>
                    </a:solidFill>
                  </a:tcPr>
                </a:tc>
                <a:tc>
                  <a:txBody>
                    <a:bodyPr/>
                    <a:lstStyle/>
                    <a:p>
                      <a:pPr algn="ctr"/>
                      <a:r>
                        <a:rPr lang="en-US" sz="900"/>
                        <a:t>17.1%</a:t>
                      </a:r>
                    </a:p>
                  </a:txBody>
                  <a:tcPr marL="0" marR="0" marT="34290" marB="34290" anchor="ctr">
                    <a:solidFill>
                      <a:schemeClr val="accent4">
                        <a:lumMod val="40000"/>
                        <a:lumOff val="60000"/>
                      </a:schemeClr>
                    </a:solidFill>
                  </a:tcPr>
                </a:tc>
                <a:tc>
                  <a:txBody>
                    <a:bodyPr/>
                    <a:lstStyle/>
                    <a:p>
                      <a:pPr algn="ctr"/>
                      <a:r>
                        <a:rPr lang="en-US" sz="900"/>
                        <a:t>13.8%</a:t>
                      </a:r>
                    </a:p>
                  </a:txBody>
                  <a:tcPr marL="0" marR="0" marT="34290" marB="34290" anchor="ctr">
                    <a:solidFill>
                      <a:srgbClr val="D8D9DB"/>
                    </a:solidFill>
                  </a:tcPr>
                </a:tc>
                <a:tc>
                  <a:txBody>
                    <a:bodyPr/>
                    <a:lstStyle/>
                    <a:p>
                      <a:pPr algn="ctr"/>
                      <a:r>
                        <a:rPr lang="en-US" sz="900"/>
                        <a:t>2.5%</a:t>
                      </a:r>
                    </a:p>
                  </a:txBody>
                  <a:tcPr marL="0" marR="0" marT="34290" marB="34290" anchor="ctr">
                    <a:solidFill>
                      <a:schemeClr val="accent5">
                        <a:lumMod val="40000"/>
                        <a:lumOff val="60000"/>
                      </a:schemeClr>
                    </a:solidFill>
                  </a:tcPr>
                </a:tc>
                <a:tc>
                  <a:txBody>
                    <a:bodyPr/>
                    <a:lstStyle/>
                    <a:p>
                      <a:pPr algn="ctr"/>
                      <a:r>
                        <a:rPr lang="en-US" sz="900"/>
                        <a:t>19.2%</a:t>
                      </a:r>
                    </a:p>
                  </a:txBody>
                  <a:tcPr marL="0" marR="0" marT="34290" marB="34290" anchor="ctr">
                    <a:solidFill>
                      <a:schemeClr val="accent2">
                        <a:lumMod val="20000"/>
                        <a:lumOff val="80000"/>
                      </a:schemeClr>
                    </a:solidFill>
                  </a:tcPr>
                </a:tc>
                <a:extLst>
                  <a:ext uri="{0D108BD9-81ED-4DB2-BD59-A6C34878D82A}">
                    <a16:rowId xmlns:a16="http://schemas.microsoft.com/office/drawing/2014/main" val="10003"/>
                  </a:ext>
                </a:extLst>
              </a:tr>
              <a:tr h="284357">
                <a:tc>
                  <a:txBody>
                    <a:bodyPr/>
                    <a:lstStyle/>
                    <a:p>
                      <a:pPr algn="ctr"/>
                      <a:r>
                        <a:rPr lang="en-US" sz="900"/>
                        <a:t>13.0%</a:t>
                      </a:r>
                    </a:p>
                  </a:txBody>
                  <a:tcPr marL="0" marR="0" marT="34290" marB="34290" anchor="ctr">
                    <a:solidFill>
                      <a:schemeClr val="accent3">
                        <a:lumMod val="40000"/>
                        <a:lumOff val="60000"/>
                      </a:schemeClr>
                    </a:solidFill>
                  </a:tcPr>
                </a:tc>
                <a:tc>
                  <a:txBody>
                    <a:bodyPr/>
                    <a:lstStyle/>
                    <a:p>
                      <a:pPr algn="ctr"/>
                      <a:r>
                        <a:rPr lang="en-US" sz="900"/>
                        <a:t>4.6%</a:t>
                      </a:r>
                    </a:p>
                  </a:txBody>
                  <a:tcPr marL="0" marR="0" marT="34290" marB="34290" anchor="ctr">
                    <a:solidFill>
                      <a:srgbClr val="D8D9DB"/>
                    </a:solidFill>
                  </a:tcPr>
                </a:tc>
                <a:tc>
                  <a:txBody>
                    <a:bodyPr/>
                    <a:lstStyle/>
                    <a:p>
                      <a:pPr algn="ctr"/>
                      <a:r>
                        <a:rPr lang="en-US" sz="900"/>
                        <a:t>13.4%</a:t>
                      </a:r>
                    </a:p>
                  </a:txBody>
                  <a:tcPr marL="0" marR="0" marT="34290" marB="34290" anchor="ctr">
                    <a:solidFill>
                      <a:srgbClr val="D8D9DB"/>
                    </a:solidFill>
                  </a:tcPr>
                </a:tc>
                <a:tc>
                  <a:txBody>
                    <a:bodyPr/>
                    <a:lstStyle/>
                    <a:p>
                      <a:pPr algn="ctr"/>
                      <a:r>
                        <a:rPr lang="en-US" sz="900" b="1" dirty="0">
                          <a:solidFill>
                            <a:schemeClr val="bg1"/>
                          </a:solidFill>
                        </a:rPr>
                        <a:t>13.3%*</a:t>
                      </a:r>
                    </a:p>
                  </a:txBody>
                  <a:tcPr marL="0" marR="0" marT="34290" marB="34290" anchor="ctr">
                    <a:solidFill>
                      <a:srgbClr val="000000"/>
                    </a:solidFill>
                  </a:tcPr>
                </a:tc>
                <a:tc>
                  <a:txBody>
                    <a:bodyPr/>
                    <a:lstStyle/>
                    <a:p>
                      <a:pPr algn="ctr"/>
                      <a:r>
                        <a:rPr lang="en-US" sz="900"/>
                        <a:t>10.6%</a:t>
                      </a:r>
                    </a:p>
                  </a:txBody>
                  <a:tcPr marL="0" marR="0" marT="34290" marB="34290" anchor="ctr">
                    <a:solidFill>
                      <a:srgbClr val="FEEEBA"/>
                    </a:solidFill>
                  </a:tcPr>
                </a:tc>
                <a:tc>
                  <a:txBody>
                    <a:bodyPr/>
                    <a:lstStyle/>
                    <a:p>
                      <a:pPr algn="ctr"/>
                      <a:r>
                        <a:rPr lang="en-US" sz="900"/>
                        <a:t>14.6%</a:t>
                      </a:r>
                    </a:p>
                  </a:txBody>
                  <a:tcPr marL="0" marR="0" marT="34290" marB="34290" anchor="ctr">
                    <a:solidFill>
                      <a:schemeClr val="accent4">
                        <a:lumMod val="40000"/>
                        <a:lumOff val="60000"/>
                      </a:schemeClr>
                    </a:solidFill>
                  </a:tcPr>
                </a:tc>
                <a:tc>
                  <a:txBody>
                    <a:bodyPr/>
                    <a:lstStyle/>
                    <a:p>
                      <a:pPr algn="ctr"/>
                      <a:r>
                        <a:rPr lang="en-US" sz="900">
                          <a:solidFill>
                            <a:schemeClr val="tx1"/>
                          </a:solidFill>
                        </a:rPr>
                        <a:t>12.3%</a:t>
                      </a:r>
                    </a:p>
                  </a:txBody>
                  <a:tcPr marL="0" marR="0" marT="34290" marB="34290" anchor="ctr">
                    <a:solidFill>
                      <a:schemeClr val="accent5">
                        <a:lumMod val="40000"/>
                        <a:lumOff val="60000"/>
                      </a:schemeClr>
                    </a:solidFill>
                  </a:tcPr>
                </a:tc>
                <a:tc>
                  <a:txBody>
                    <a:bodyPr/>
                    <a:lstStyle/>
                    <a:p>
                      <a:pPr algn="ctr"/>
                      <a:r>
                        <a:rPr lang="en-US" sz="900"/>
                        <a:t>9.1%</a:t>
                      </a:r>
                    </a:p>
                  </a:txBody>
                  <a:tcPr marL="0" marR="0" marT="34290" marB="34290" anchor="ctr">
                    <a:solidFill>
                      <a:srgbClr val="FFEDBB"/>
                    </a:solidFill>
                  </a:tcPr>
                </a:tc>
                <a:tc>
                  <a:txBody>
                    <a:bodyPr/>
                    <a:lstStyle/>
                    <a:p>
                      <a:pPr algn="ctr"/>
                      <a:r>
                        <a:rPr lang="en-US" sz="900"/>
                        <a:t>1.4%</a:t>
                      </a:r>
                    </a:p>
                  </a:txBody>
                  <a:tcPr marL="0" marR="0" marT="34290" marB="34290" anchor="ctr">
                    <a:solidFill>
                      <a:schemeClr val="accent5">
                        <a:lumMod val="20000"/>
                        <a:lumOff val="80000"/>
                      </a:schemeClr>
                    </a:solidFill>
                  </a:tcPr>
                </a:tc>
                <a:tc>
                  <a:txBody>
                    <a:bodyPr/>
                    <a:lstStyle/>
                    <a:p>
                      <a:pPr algn="ctr"/>
                      <a:r>
                        <a:rPr lang="en-US" sz="900"/>
                        <a:t>19.2%</a:t>
                      </a:r>
                    </a:p>
                  </a:txBody>
                  <a:tcPr marL="0" marR="0" marT="34290" marB="34290" anchor="ctr">
                    <a:solidFill>
                      <a:schemeClr val="accent4">
                        <a:lumMod val="40000"/>
                        <a:lumOff val="60000"/>
                      </a:schemeClr>
                    </a:solidFill>
                  </a:tcPr>
                </a:tc>
                <a:extLst>
                  <a:ext uri="{0D108BD9-81ED-4DB2-BD59-A6C34878D82A}">
                    <a16:rowId xmlns:a16="http://schemas.microsoft.com/office/drawing/2014/main" val="10004"/>
                  </a:ext>
                </a:extLst>
              </a:tr>
              <a:tr h="284357">
                <a:tc>
                  <a:txBody>
                    <a:bodyPr/>
                    <a:lstStyle/>
                    <a:p>
                      <a:pPr algn="ctr"/>
                      <a:r>
                        <a:rPr lang="en-US" sz="900" b="1" dirty="0">
                          <a:solidFill>
                            <a:schemeClr val="bg1"/>
                          </a:solidFill>
                        </a:rPr>
                        <a:t>10.1%*</a:t>
                      </a:r>
                    </a:p>
                  </a:txBody>
                  <a:tcPr marL="0" marR="0" marT="34290" marB="34290" anchor="ctr">
                    <a:solidFill>
                      <a:srgbClr val="000000"/>
                    </a:solidFill>
                  </a:tcPr>
                </a:tc>
                <a:tc>
                  <a:txBody>
                    <a:bodyPr/>
                    <a:lstStyle/>
                    <a:p>
                      <a:pPr algn="ctr"/>
                      <a:r>
                        <a:rPr lang="en-US" sz="900" b="1" dirty="0">
                          <a:solidFill>
                            <a:schemeClr val="bg1"/>
                          </a:solidFill>
                        </a:rPr>
                        <a:t>0.4%*</a:t>
                      </a:r>
                    </a:p>
                  </a:txBody>
                  <a:tcPr marL="0" marR="0" marT="34290" marB="34290" anchor="ctr">
                    <a:solidFill>
                      <a:srgbClr val="000000"/>
                    </a:solidFill>
                  </a:tcPr>
                </a:tc>
                <a:tc>
                  <a:txBody>
                    <a:bodyPr/>
                    <a:lstStyle/>
                    <a:p>
                      <a:pPr algn="ctr"/>
                      <a:r>
                        <a:rPr lang="en-US" sz="900" b="1" dirty="0">
                          <a:solidFill>
                            <a:schemeClr val="bg1"/>
                          </a:solidFill>
                        </a:rPr>
                        <a:t>7.9%*</a:t>
                      </a:r>
                    </a:p>
                  </a:txBody>
                  <a:tcPr marL="0" marR="0" marT="34290" marB="34290" anchor="ctr">
                    <a:solidFill>
                      <a:srgbClr val="000000"/>
                    </a:solidFill>
                  </a:tcPr>
                </a:tc>
                <a:tc>
                  <a:txBody>
                    <a:bodyPr/>
                    <a:lstStyle/>
                    <a:p>
                      <a:pPr algn="ctr"/>
                      <a:r>
                        <a:rPr lang="en-US" sz="900"/>
                        <a:t>13.0%</a:t>
                      </a:r>
                    </a:p>
                  </a:txBody>
                  <a:tcPr marL="0" marR="0" marT="34290" marB="34290" anchor="ctr">
                    <a:solidFill>
                      <a:srgbClr val="FFEDBB"/>
                    </a:solidFill>
                  </a:tcPr>
                </a:tc>
                <a:tc>
                  <a:txBody>
                    <a:bodyPr/>
                    <a:lstStyle/>
                    <a:p>
                      <a:pPr algn="ctr"/>
                      <a:r>
                        <a:rPr lang="en-US" sz="900"/>
                        <a:t>9.7%</a:t>
                      </a:r>
                    </a:p>
                  </a:txBody>
                  <a:tcPr marL="0" marR="0" marT="34290" marB="34290" anchor="ctr">
                    <a:solidFill>
                      <a:srgbClr val="F9B3BB"/>
                    </a:solidFill>
                  </a:tcPr>
                </a:tc>
                <a:tc>
                  <a:txBody>
                    <a:bodyPr/>
                    <a:lstStyle/>
                    <a:p>
                      <a:pPr algn="ctr"/>
                      <a:r>
                        <a:rPr lang="en-US" sz="900"/>
                        <a:t>6.5%</a:t>
                      </a:r>
                    </a:p>
                  </a:txBody>
                  <a:tcPr marL="0" marR="0" marT="34290" marB="34290" anchor="ctr">
                    <a:solidFill>
                      <a:schemeClr val="accent5">
                        <a:lumMod val="40000"/>
                        <a:lumOff val="60000"/>
                      </a:schemeClr>
                    </a:solidFill>
                  </a:tcPr>
                </a:tc>
                <a:tc>
                  <a:txBody>
                    <a:bodyPr/>
                    <a:lstStyle/>
                    <a:p>
                      <a:pPr algn="ctr"/>
                      <a:r>
                        <a:rPr lang="en-US" sz="900" b="1" dirty="0">
                          <a:solidFill>
                            <a:schemeClr val="bg1"/>
                          </a:solidFill>
                        </a:rPr>
                        <a:t>8.2%*</a:t>
                      </a:r>
                    </a:p>
                  </a:txBody>
                  <a:tcPr marL="0" marR="0" marT="34290" marB="34290" anchor="ctr">
                    <a:solidFill>
                      <a:srgbClr val="000000"/>
                    </a:solidFill>
                  </a:tcPr>
                </a:tc>
                <a:tc>
                  <a:txBody>
                    <a:bodyPr/>
                    <a:lstStyle/>
                    <a:p>
                      <a:pPr algn="ctr"/>
                      <a:r>
                        <a:rPr lang="en-US" sz="900"/>
                        <a:t>8.9%</a:t>
                      </a:r>
                    </a:p>
                  </a:txBody>
                  <a:tcPr marL="0" marR="0" marT="34290" marB="34290" anchor="ctr">
                    <a:solidFill>
                      <a:schemeClr val="accent5">
                        <a:lumMod val="40000"/>
                        <a:lumOff val="60000"/>
                      </a:schemeClr>
                    </a:solidFill>
                  </a:tcPr>
                </a:tc>
                <a:tc>
                  <a:txBody>
                    <a:bodyPr/>
                    <a:lstStyle/>
                    <a:p>
                      <a:pPr algn="ctr"/>
                      <a:r>
                        <a:rPr lang="en-US" sz="900" b="1" dirty="0">
                          <a:solidFill>
                            <a:schemeClr val="bg1"/>
                          </a:solidFill>
                        </a:rPr>
                        <a:t>-2.0%*</a:t>
                      </a:r>
                    </a:p>
                  </a:txBody>
                  <a:tcPr marL="0" marR="0" marT="34290" marB="34290" anchor="ctr">
                    <a:solidFill>
                      <a:srgbClr val="000000"/>
                    </a:solidFill>
                  </a:tcPr>
                </a:tc>
                <a:tc>
                  <a:txBody>
                    <a:bodyPr/>
                    <a:lstStyle/>
                    <a:p>
                      <a:pPr algn="ctr"/>
                      <a:r>
                        <a:rPr lang="en-US" sz="900"/>
                        <a:t>16.5%</a:t>
                      </a:r>
                    </a:p>
                  </a:txBody>
                  <a:tcPr marL="0" marR="0" marT="34290" marB="34290" anchor="ctr">
                    <a:solidFill>
                      <a:schemeClr val="accent2">
                        <a:lumMod val="40000"/>
                        <a:lumOff val="60000"/>
                      </a:schemeClr>
                    </a:solidFill>
                  </a:tcPr>
                </a:tc>
                <a:extLst>
                  <a:ext uri="{0D108BD9-81ED-4DB2-BD59-A6C34878D82A}">
                    <a16:rowId xmlns:a16="http://schemas.microsoft.com/office/drawing/2014/main" val="10005"/>
                  </a:ext>
                </a:extLst>
              </a:tr>
              <a:tr h="284357">
                <a:tc>
                  <a:txBody>
                    <a:bodyPr/>
                    <a:lstStyle/>
                    <a:p>
                      <a:pPr algn="ctr"/>
                      <a:r>
                        <a:rPr lang="en-US" sz="900"/>
                        <a:t>9.1%</a:t>
                      </a:r>
                    </a:p>
                  </a:txBody>
                  <a:tcPr marL="0" marR="0" marT="34290" marB="34290" anchor="ctr">
                    <a:solidFill>
                      <a:srgbClr val="D8D9DB"/>
                    </a:solidFill>
                  </a:tcPr>
                </a:tc>
                <a:tc>
                  <a:txBody>
                    <a:bodyPr/>
                    <a:lstStyle/>
                    <a:p>
                      <a:pPr algn="ctr"/>
                      <a:r>
                        <a:rPr lang="en-US" sz="900"/>
                        <a:t>-1.8%</a:t>
                      </a:r>
                    </a:p>
                  </a:txBody>
                  <a:tcPr marL="0" marR="0" marT="34290" marB="34290" anchor="ctr">
                    <a:solidFill>
                      <a:schemeClr val="accent4">
                        <a:lumMod val="40000"/>
                        <a:lumOff val="60000"/>
                      </a:schemeClr>
                    </a:solidFill>
                  </a:tcPr>
                </a:tc>
                <a:tc>
                  <a:txBody>
                    <a:bodyPr/>
                    <a:lstStyle/>
                    <a:p>
                      <a:pPr algn="ctr"/>
                      <a:r>
                        <a:rPr lang="en-US" sz="900"/>
                        <a:t>7.2%</a:t>
                      </a:r>
                    </a:p>
                  </a:txBody>
                  <a:tcPr marL="0" marR="0" marT="34290" marB="34290" anchor="ctr">
                    <a:solidFill>
                      <a:srgbClr val="FFEDBB"/>
                    </a:solidFill>
                  </a:tcPr>
                </a:tc>
                <a:tc>
                  <a:txBody>
                    <a:bodyPr/>
                    <a:lstStyle/>
                    <a:p>
                      <a:pPr algn="ctr"/>
                      <a:r>
                        <a:rPr lang="en-US" sz="900"/>
                        <a:t>7.8%</a:t>
                      </a:r>
                    </a:p>
                  </a:txBody>
                  <a:tcPr marL="0" marR="0" marT="34290" marB="34290" anchor="ctr">
                    <a:solidFill>
                      <a:schemeClr val="accent2">
                        <a:lumMod val="20000"/>
                        <a:lumOff val="80000"/>
                      </a:schemeClr>
                    </a:solidFill>
                  </a:tcPr>
                </a:tc>
                <a:tc>
                  <a:txBody>
                    <a:bodyPr/>
                    <a:lstStyle/>
                    <a:p>
                      <a:pPr algn="ctr"/>
                      <a:r>
                        <a:rPr lang="en-US" sz="900"/>
                        <a:t>8.8%</a:t>
                      </a:r>
                    </a:p>
                  </a:txBody>
                  <a:tcPr marL="0" marR="0" marT="34290" marB="34290" anchor="ctr">
                    <a:solidFill>
                      <a:schemeClr val="accent5">
                        <a:lumMod val="20000"/>
                        <a:lumOff val="80000"/>
                      </a:schemeClr>
                    </a:solidFill>
                  </a:tcPr>
                </a:tc>
                <a:tc>
                  <a:txBody>
                    <a:bodyPr/>
                    <a:lstStyle/>
                    <a:p>
                      <a:pPr algn="ctr"/>
                      <a:r>
                        <a:rPr lang="en-US" sz="900" b="1" dirty="0">
                          <a:solidFill>
                            <a:schemeClr val="bg1"/>
                          </a:solidFill>
                        </a:rPr>
                        <a:t>4.4%*</a:t>
                      </a:r>
                    </a:p>
                  </a:txBody>
                  <a:tcPr marL="0" marR="0" marT="34290" marB="34290" anchor="ctr">
                    <a:solidFill>
                      <a:srgbClr val="000000"/>
                    </a:solidFill>
                  </a:tcPr>
                </a:tc>
                <a:tc>
                  <a:txBody>
                    <a:bodyPr/>
                    <a:lstStyle/>
                    <a:p>
                      <a:pPr algn="ctr"/>
                      <a:r>
                        <a:rPr lang="en-US" sz="900"/>
                        <a:t>8.1%</a:t>
                      </a:r>
                    </a:p>
                  </a:txBody>
                  <a:tcPr marL="0" marR="0" marT="34290" marB="34290" anchor="ctr">
                    <a:solidFill>
                      <a:srgbClr val="D8D9DB"/>
                    </a:solidFill>
                  </a:tcPr>
                </a:tc>
                <a:tc>
                  <a:txBody>
                    <a:bodyPr/>
                    <a:lstStyle/>
                    <a:p>
                      <a:pPr algn="ctr"/>
                      <a:r>
                        <a:rPr lang="en-US" sz="900" b="1" dirty="0">
                          <a:solidFill>
                            <a:schemeClr val="bg1"/>
                          </a:solidFill>
                        </a:rPr>
                        <a:t>8.2%*</a:t>
                      </a:r>
                    </a:p>
                  </a:txBody>
                  <a:tcPr marL="0" marR="0" marT="34290" marB="34290" anchor="ctr">
                    <a:solidFill>
                      <a:srgbClr val="000000"/>
                    </a:solidFill>
                  </a:tcPr>
                </a:tc>
                <a:tc>
                  <a:txBody>
                    <a:bodyPr/>
                    <a:lstStyle/>
                    <a:p>
                      <a:pPr algn="ctr"/>
                      <a:r>
                        <a:rPr lang="en-US" sz="900"/>
                        <a:t>-3.0%</a:t>
                      </a:r>
                    </a:p>
                  </a:txBody>
                  <a:tcPr marL="0" marR="0" marT="34290" marB="34290" anchor="ctr">
                    <a:solidFill>
                      <a:schemeClr val="accent4">
                        <a:lumMod val="40000"/>
                        <a:lumOff val="60000"/>
                      </a:schemeClr>
                    </a:solidFill>
                  </a:tcPr>
                </a:tc>
                <a:tc>
                  <a:txBody>
                    <a:bodyPr/>
                    <a:lstStyle/>
                    <a:p>
                      <a:pPr algn="ctr"/>
                      <a:r>
                        <a:rPr lang="en-US" sz="900" b="1" dirty="0">
                          <a:solidFill>
                            <a:schemeClr val="bg1"/>
                          </a:solidFill>
                        </a:rPr>
                        <a:t>16.1%*</a:t>
                      </a:r>
                    </a:p>
                  </a:txBody>
                  <a:tcPr marL="0" marR="0" marT="34290" marB="34290" anchor="ctr">
                    <a:solidFill>
                      <a:srgbClr val="000000"/>
                    </a:solidFill>
                  </a:tcPr>
                </a:tc>
                <a:extLst>
                  <a:ext uri="{0D108BD9-81ED-4DB2-BD59-A6C34878D82A}">
                    <a16:rowId xmlns:a16="http://schemas.microsoft.com/office/drawing/2014/main" val="10006"/>
                  </a:ext>
                </a:extLst>
              </a:tr>
              <a:tr h="284357">
                <a:tc>
                  <a:txBody>
                    <a:bodyPr/>
                    <a:lstStyle/>
                    <a:p>
                      <a:pPr algn="ctr"/>
                      <a:r>
                        <a:rPr lang="en-US" sz="900"/>
                        <a:t>6.7%</a:t>
                      </a:r>
                    </a:p>
                  </a:txBody>
                  <a:tcPr marL="0" marR="0" marT="34290" marB="34290" anchor="ctr">
                    <a:solidFill>
                      <a:schemeClr val="accent5">
                        <a:lumMod val="20000"/>
                        <a:lumOff val="80000"/>
                      </a:schemeClr>
                    </a:solidFill>
                  </a:tcPr>
                </a:tc>
                <a:tc>
                  <a:txBody>
                    <a:bodyPr/>
                    <a:lstStyle/>
                    <a:p>
                      <a:pPr algn="ctr"/>
                      <a:r>
                        <a:rPr lang="en-US" sz="900"/>
                        <a:t>-8.7%</a:t>
                      </a:r>
                    </a:p>
                  </a:txBody>
                  <a:tcPr marL="0" marR="0" marT="34290" marB="34290" anchor="ctr">
                    <a:solidFill>
                      <a:srgbClr val="FFEDBB"/>
                    </a:solidFill>
                  </a:tcPr>
                </a:tc>
                <a:tc>
                  <a:txBody>
                    <a:bodyPr/>
                    <a:lstStyle/>
                    <a:p>
                      <a:pPr algn="ctr"/>
                      <a:r>
                        <a:rPr lang="en-US" sz="900"/>
                        <a:t>3.6%</a:t>
                      </a:r>
                    </a:p>
                  </a:txBody>
                  <a:tcPr marL="0" marR="0" marT="34290" marB="34290" anchor="ctr">
                    <a:solidFill>
                      <a:schemeClr val="accent5">
                        <a:lumMod val="20000"/>
                        <a:lumOff val="80000"/>
                      </a:schemeClr>
                    </a:solidFill>
                  </a:tcPr>
                </a:tc>
                <a:tc>
                  <a:txBody>
                    <a:bodyPr/>
                    <a:lstStyle/>
                    <a:p>
                      <a:pPr algn="ctr"/>
                      <a:r>
                        <a:rPr lang="en-US" sz="900"/>
                        <a:t>4.3%</a:t>
                      </a:r>
                    </a:p>
                  </a:txBody>
                  <a:tcPr marL="0" marR="0" marT="34290" marB="34290" anchor="ctr">
                    <a:solidFill>
                      <a:schemeClr val="accent3">
                        <a:lumMod val="40000"/>
                        <a:lumOff val="60000"/>
                      </a:schemeClr>
                    </a:solidFill>
                  </a:tcPr>
                </a:tc>
                <a:tc>
                  <a:txBody>
                    <a:bodyPr/>
                    <a:lstStyle/>
                    <a:p>
                      <a:pPr algn="ctr"/>
                      <a:r>
                        <a:rPr lang="en-US" sz="900"/>
                        <a:t>7.0%</a:t>
                      </a:r>
                    </a:p>
                  </a:txBody>
                  <a:tcPr marL="0" marR="0" marT="34290" marB="34290" anchor="ctr">
                    <a:solidFill>
                      <a:schemeClr val="accent3">
                        <a:lumMod val="40000"/>
                        <a:lumOff val="60000"/>
                      </a:schemeClr>
                    </a:solidFill>
                  </a:tcPr>
                </a:tc>
                <a:tc>
                  <a:txBody>
                    <a:bodyPr/>
                    <a:lstStyle/>
                    <a:p>
                      <a:pPr algn="ctr"/>
                      <a:r>
                        <a:rPr lang="en-US" sz="900"/>
                        <a:t>3.5%</a:t>
                      </a:r>
                    </a:p>
                  </a:txBody>
                  <a:tcPr marL="0" marR="0" marT="34290" marB="34290" anchor="ctr">
                    <a:solidFill>
                      <a:schemeClr val="accent5">
                        <a:lumMod val="20000"/>
                        <a:lumOff val="80000"/>
                      </a:schemeClr>
                    </a:solidFill>
                  </a:tcPr>
                </a:tc>
                <a:tc>
                  <a:txBody>
                    <a:bodyPr/>
                    <a:lstStyle/>
                    <a:p>
                      <a:pPr algn="ctr"/>
                      <a:r>
                        <a:rPr lang="en-US" sz="900"/>
                        <a:t>7.7%</a:t>
                      </a:r>
                    </a:p>
                  </a:txBody>
                  <a:tcPr marL="0" marR="0" marT="34290" marB="34290" anchor="ctr">
                    <a:solidFill>
                      <a:schemeClr val="accent3">
                        <a:lumMod val="40000"/>
                        <a:lumOff val="60000"/>
                      </a:schemeClr>
                    </a:solidFill>
                  </a:tcPr>
                </a:tc>
                <a:tc>
                  <a:txBody>
                    <a:bodyPr/>
                    <a:lstStyle/>
                    <a:p>
                      <a:pPr algn="ctr"/>
                      <a:r>
                        <a:rPr lang="en-US" sz="900"/>
                        <a:t>7.1%</a:t>
                      </a:r>
                    </a:p>
                  </a:txBody>
                  <a:tcPr marL="0" marR="0" marT="34290" marB="34290" anchor="ctr">
                    <a:solidFill>
                      <a:schemeClr val="accent4">
                        <a:lumMod val="40000"/>
                        <a:lumOff val="60000"/>
                      </a:schemeClr>
                    </a:solidFill>
                  </a:tcPr>
                </a:tc>
                <a:tc>
                  <a:txBody>
                    <a:bodyPr/>
                    <a:lstStyle/>
                    <a:p>
                      <a:pPr algn="ctr"/>
                      <a:r>
                        <a:rPr lang="en-US" sz="900"/>
                        <a:t>-5.6%</a:t>
                      </a:r>
                    </a:p>
                  </a:txBody>
                  <a:tcPr marL="0" marR="0" marT="34290" marB="34290" anchor="ctr">
                    <a:solidFill>
                      <a:schemeClr val="accent2">
                        <a:lumMod val="40000"/>
                        <a:lumOff val="60000"/>
                      </a:schemeClr>
                    </a:solidFill>
                  </a:tcPr>
                </a:tc>
                <a:tc>
                  <a:txBody>
                    <a:bodyPr/>
                    <a:lstStyle/>
                    <a:p>
                      <a:pPr algn="ctr"/>
                      <a:r>
                        <a:rPr lang="en-US" sz="900"/>
                        <a:t>12.9%</a:t>
                      </a:r>
                    </a:p>
                  </a:txBody>
                  <a:tcPr marL="0" marR="0" marT="34290" marB="34290" anchor="ctr">
                    <a:solidFill>
                      <a:schemeClr val="accent3">
                        <a:lumMod val="40000"/>
                        <a:lumOff val="60000"/>
                      </a:schemeClr>
                    </a:solidFill>
                  </a:tcPr>
                </a:tc>
                <a:extLst>
                  <a:ext uri="{0D108BD9-81ED-4DB2-BD59-A6C34878D82A}">
                    <a16:rowId xmlns:a16="http://schemas.microsoft.com/office/drawing/2014/main" val="10007"/>
                  </a:ext>
                </a:extLst>
              </a:tr>
              <a:tr h="284357">
                <a:tc>
                  <a:txBody>
                    <a:bodyPr/>
                    <a:lstStyle/>
                    <a:p>
                      <a:pPr algn="ctr"/>
                      <a:r>
                        <a:rPr lang="en-US" sz="900"/>
                        <a:t>3.5%</a:t>
                      </a:r>
                    </a:p>
                  </a:txBody>
                  <a:tcPr marL="0" marR="0" marT="34290" marB="34290" anchor="ctr">
                    <a:solidFill>
                      <a:schemeClr val="accent5">
                        <a:lumMod val="40000"/>
                        <a:lumOff val="60000"/>
                      </a:schemeClr>
                    </a:solidFill>
                  </a:tcPr>
                </a:tc>
                <a:tc>
                  <a:txBody>
                    <a:bodyPr/>
                    <a:lstStyle/>
                    <a:p>
                      <a:pPr algn="ctr"/>
                      <a:r>
                        <a:rPr lang="en-US" sz="900"/>
                        <a:t>-9.6%</a:t>
                      </a:r>
                    </a:p>
                  </a:txBody>
                  <a:tcPr marL="0" marR="0" marT="34290" marB="34290" anchor="ctr">
                    <a:solidFill>
                      <a:schemeClr val="accent2">
                        <a:lumMod val="40000"/>
                        <a:lumOff val="60000"/>
                      </a:schemeClr>
                    </a:solidFill>
                  </a:tcPr>
                </a:tc>
                <a:tc>
                  <a:txBody>
                    <a:bodyPr/>
                    <a:lstStyle/>
                    <a:p>
                      <a:pPr algn="ctr"/>
                      <a:r>
                        <a:rPr lang="en-US" sz="900"/>
                        <a:t>3.1%</a:t>
                      </a:r>
                    </a:p>
                  </a:txBody>
                  <a:tcPr marL="0" marR="0" marT="34290" marB="34290" anchor="ctr">
                    <a:solidFill>
                      <a:schemeClr val="accent5">
                        <a:lumMod val="40000"/>
                        <a:lumOff val="60000"/>
                      </a:schemeClr>
                    </a:solidFill>
                  </a:tcPr>
                </a:tc>
                <a:tc>
                  <a:txBody>
                    <a:bodyPr/>
                    <a:lstStyle/>
                    <a:p>
                      <a:pPr algn="ctr"/>
                      <a:r>
                        <a:rPr lang="en-US" sz="900"/>
                        <a:t>3.9%</a:t>
                      </a:r>
                    </a:p>
                  </a:txBody>
                  <a:tcPr marL="0" marR="0" marT="34290" marB="34290" anchor="ctr">
                    <a:solidFill>
                      <a:srgbClr val="F9B3BB"/>
                    </a:solidFill>
                  </a:tcPr>
                </a:tc>
                <a:tc>
                  <a:txBody>
                    <a:bodyPr/>
                    <a:lstStyle/>
                    <a:p>
                      <a:pPr algn="ctr"/>
                      <a:r>
                        <a:rPr lang="en-US" sz="900"/>
                        <a:t>5.4%</a:t>
                      </a:r>
                    </a:p>
                  </a:txBody>
                  <a:tcPr marL="0" marR="0" marT="34290" marB="34290" anchor="ctr">
                    <a:solidFill>
                      <a:schemeClr val="accent5">
                        <a:lumMod val="40000"/>
                        <a:lumOff val="60000"/>
                      </a:schemeClr>
                    </a:solidFill>
                  </a:tcPr>
                </a:tc>
                <a:tc>
                  <a:txBody>
                    <a:bodyPr/>
                    <a:lstStyle/>
                    <a:p>
                      <a:pPr algn="ctr"/>
                      <a:r>
                        <a:rPr lang="en-US" sz="900"/>
                        <a:t>2.4%</a:t>
                      </a:r>
                    </a:p>
                  </a:txBody>
                  <a:tcPr marL="0" marR="0" marT="34290" marB="34290" anchor="ctr">
                    <a:solidFill>
                      <a:schemeClr val="accent3">
                        <a:lumMod val="40000"/>
                        <a:lumOff val="60000"/>
                      </a:schemeClr>
                    </a:solidFill>
                  </a:tcPr>
                </a:tc>
                <a:tc>
                  <a:txBody>
                    <a:bodyPr/>
                    <a:lstStyle/>
                    <a:p>
                      <a:pPr algn="ctr"/>
                      <a:r>
                        <a:rPr lang="en-US" sz="900"/>
                        <a:t>1.7%</a:t>
                      </a:r>
                    </a:p>
                  </a:txBody>
                  <a:tcPr marL="0" marR="0" marT="34290" marB="34290" anchor="ctr">
                    <a:solidFill>
                      <a:schemeClr val="accent5">
                        <a:lumMod val="20000"/>
                        <a:lumOff val="80000"/>
                      </a:schemeClr>
                    </a:solidFill>
                  </a:tcPr>
                </a:tc>
                <a:tc>
                  <a:txBody>
                    <a:bodyPr/>
                    <a:lstStyle/>
                    <a:p>
                      <a:pPr algn="ctr"/>
                      <a:r>
                        <a:rPr lang="en-US" sz="900"/>
                        <a:t>6.4%</a:t>
                      </a:r>
                    </a:p>
                  </a:txBody>
                  <a:tcPr marL="0" marR="0" marT="34290" marB="34290" anchor="ctr">
                    <a:solidFill>
                      <a:schemeClr val="accent2">
                        <a:lumMod val="20000"/>
                        <a:lumOff val="80000"/>
                      </a:schemeClr>
                    </a:solidFill>
                  </a:tcPr>
                </a:tc>
                <a:tc>
                  <a:txBody>
                    <a:bodyPr/>
                    <a:lstStyle/>
                    <a:p>
                      <a:pPr algn="ctr"/>
                      <a:r>
                        <a:rPr lang="en-US" sz="900"/>
                        <a:t>-6.5%</a:t>
                      </a:r>
                    </a:p>
                  </a:txBody>
                  <a:tcPr marL="0" marR="0" marT="34290" marB="34290" anchor="ctr">
                    <a:solidFill>
                      <a:schemeClr val="accent3">
                        <a:lumMod val="40000"/>
                        <a:lumOff val="60000"/>
                      </a:schemeClr>
                    </a:solidFill>
                  </a:tcPr>
                </a:tc>
                <a:tc>
                  <a:txBody>
                    <a:bodyPr/>
                    <a:lstStyle/>
                    <a:p>
                      <a:pPr algn="ctr"/>
                      <a:r>
                        <a:rPr lang="en-US" sz="900"/>
                        <a:t>6.9%</a:t>
                      </a:r>
                    </a:p>
                  </a:txBody>
                  <a:tcPr marL="0" marR="0" marT="34290" marB="34290" anchor="ctr">
                    <a:solidFill>
                      <a:schemeClr val="accent5">
                        <a:lumMod val="20000"/>
                        <a:lumOff val="80000"/>
                      </a:schemeClr>
                    </a:solidFill>
                  </a:tcPr>
                </a:tc>
                <a:extLst>
                  <a:ext uri="{0D108BD9-81ED-4DB2-BD59-A6C34878D82A}">
                    <a16:rowId xmlns:a16="http://schemas.microsoft.com/office/drawing/2014/main" val="10008"/>
                  </a:ext>
                </a:extLst>
              </a:tr>
              <a:tr h="284357">
                <a:tc>
                  <a:txBody>
                    <a:bodyPr/>
                    <a:lstStyle/>
                    <a:p>
                      <a:pPr algn="ctr"/>
                      <a:r>
                        <a:rPr lang="en-US" sz="900"/>
                        <a:t>2.6%</a:t>
                      </a:r>
                    </a:p>
                  </a:txBody>
                  <a:tcPr marL="0" marR="0" marT="34290" marB="34290" anchor="ctr">
                    <a:solidFill>
                      <a:schemeClr val="accent2">
                        <a:lumMod val="40000"/>
                        <a:lumOff val="60000"/>
                      </a:schemeClr>
                    </a:solidFill>
                  </a:tcPr>
                </a:tc>
                <a:tc>
                  <a:txBody>
                    <a:bodyPr/>
                    <a:lstStyle/>
                    <a:p>
                      <a:pPr algn="ctr"/>
                      <a:r>
                        <a:rPr lang="en-US" sz="900"/>
                        <a:t>-14.2%</a:t>
                      </a:r>
                    </a:p>
                  </a:txBody>
                  <a:tcPr marL="0" marR="0" marT="34290" marB="34290" anchor="ctr">
                    <a:solidFill>
                      <a:schemeClr val="accent2">
                        <a:lumMod val="20000"/>
                        <a:lumOff val="80000"/>
                      </a:schemeClr>
                    </a:solidFill>
                  </a:tcPr>
                </a:tc>
                <a:tc>
                  <a:txBody>
                    <a:bodyPr/>
                    <a:lstStyle/>
                    <a:p>
                      <a:pPr algn="ctr"/>
                      <a:r>
                        <a:rPr lang="en-US" sz="900"/>
                        <a:t>2.5%</a:t>
                      </a:r>
                    </a:p>
                  </a:txBody>
                  <a:tcPr marL="0" marR="0" marT="34290" marB="34290" anchor="ctr">
                    <a:solidFill>
                      <a:schemeClr val="accent2">
                        <a:lumMod val="20000"/>
                        <a:lumOff val="80000"/>
                      </a:schemeClr>
                    </a:solidFill>
                  </a:tcPr>
                </a:tc>
                <a:tc>
                  <a:txBody>
                    <a:bodyPr/>
                    <a:lstStyle/>
                    <a:p>
                      <a:pPr algn="ctr"/>
                      <a:r>
                        <a:rPr lang="en-US" sz="900"/>
                        <a:t>3.8%</a:t>
                      </a:r>
                    </a:p>
                  </a:txBody>
                  <a:tcPr marL="0" marR="0" marT="34290" marB="34290" anchor="ctr">
                    <a:solidFill>
                      <a:schemeClr val="accent5">
                        <a:lumMod val="40000"/>
                        <a:lumOff val="60000"/>
                      </a:schemeClr>
                    </a:solidFill>
                  </a:tcPr>
                </a:tc>
                <a:tc>
                  <a:txBody>
                    <a:bodyPr/>
                    <a:lstStyle/>
                    <a:p>
                      <a:pPr algn="ctr"/>
                      <a:r>
                        <a:rPr lang="en-US" sz="900"/>
                        <a:t>4.1%</a:t>
                      </a:r>
                    </a:p>
                  </a:txBody>
                  <a:tcPr marL="0" marR="0" marT="34290" marB="34290" anchor="ctr">
                    <a:solidFill>
                      <a:schemeClr val="accent2">
                        <a:lumMod val="40000"/>
                        <a:lumOff val="60000"/>
                      </a:schemeClr>
                    </a:solidFill>
                  </a:tcPr>
                </a:tc>
                <a:tc>
                  <a:txBody>
                    <a:bodyPr/>
                    <a:lstStyle/>
                    <a:p>
                      <a:pPr algn="ctr"/>
                      <a:r>
                        <a:rPr lang="en-US" sz="900"/>
                        <a:t>-8.3%</a:t>
                      </a:r>
                    </a:p>
                  </a:txBody>
                  <a:tcPr marL="0" marR="0" marT="34290" marB="34290" anchor="ctr">
                    <a:solidFill>
                      <a:srgbClr val="FFEDBB"/>
                    </a:solidFill>
                  </a:tcPr>
                </a:tc>
                <a:tc>
                  <a:txBody>
                    <a:bodyPr/>
                    <a:lstStyle/>
                    <a:p>
                      <a:pPr algn="ctr"/>
                      <a:r>
                        <a:rPr lang="en-US" sz="900"/>
                        <a:t>-1.5%</a:t>
                      </a:r>
                    </a:p>
                  </a:txBody>
                  <a:tcPr marL="0" marR="0" marT="34290" marB="34290" anchor="ctr">
                    <a:solidFill>
                      <a:srgbClr val="F9B3BB"/>
                    </a:solidFill>
                  </a:tcPr>
                </a:tc>
                <a:tc>
                  <a:txBody>
                    <a:bodyPr/>
                    <a:lstStyle/>
                    <a:p>
                      <a:pPr algn="ctr"/>
                      <a:r>
                        <a:rPr lang="en-US" sz="900"/>
                        <a:t>2.5%</a:t>
                      </a:r>
                    </a:p>
                  </a:txBody>
                  <a:tcPr marL="0" marR="0" marT="34290" marB="34290" anchor="ctr">
                    <a:solidFill>
                      <a:schemeClr val="accent5">
                        <a:lumMod val="20000"/>
                        <a:lumOff val="80000"/>
                      </a:schemeClr>
                    </a:solidFill>
                  </a:tcPr>
                </a:tc>
                <a:tc>
                  <a:txBody>
                    <a:bodyPr/>
                    <a:lstStyle/>
                    <a:p>
                      <a:pPr algn="ctr"/>
                      <a:r>
                        <a:rPr lang="en-US" sz="900"/>
                        <a:t>-8.9%</a:t>
                      </a:r>
                    </a:p>
                  </a:txBody>
                  <a:tcPr marL="0" marR="0" marT="34290" marB="34290" anchor="ctr">
                    <a:solidFill>
                      <a:srgbClr val="FFEDBB"/>
                    </a:solidFill>
                  </a:tcPr>
                </a:tc>
                <a:tc>
                  <a:txBody>
                    <a:bodyPr/>
                    <a:lstStyle/>
                    <a:p>
                      <a:pPr algn="ctr"/>
                      <a:r>
                        <a:rPr lang="en-US" sz="900"/>
                        <a:t>1.5%</a:t>
                      </a:r>
                    </a:p>
                  </a:txBody>
                  <a:tcPr marL="0" marR="0" marT="34290" marB="34290" anchor="ctr">
                    <a:solidFill>
                      <a:schemeClr val="accent5">
                        <a:lumMod val="40000"/>
                        <a:lumOff val="60000"/>
                      </a:schemeClr>
                    </a:solidFill>
                  </a:tcPr>
                </a:tc>
                <a:extLst>
                  <a:ext uri="{0D108BD9-81ED-4DB2-BD59-A6C34878D82A}">
                    <a16:rowId xmlns:a16="http://schemas.microsoft.com/office/drawing/2014/main" val="10009"/>
                  </a:ext>
                </a:extLst>
              </a:tr>
              <a:tr h="284357">
                <a:tc>
                  <a:txBody>
                    <a:bodyPr/>
                    <a:lstStyle/>
                    <a:p>
                      <a:pPr algn="ctr"/>
                      <a:r>
                        <a:rPr lang="en-US" sz="900"/>
                        <a:t>0.0%</a:t>
                      </a:r>
                    </a:p>
                  </a:txBody>
                  <a:tcPr marL="0" marR="0" marT="34290" marB="34290" anchor="ctr">
                    <a:solidFill>
                      <a:srgbClr val="F9B3BB"/>
                    </a:solidFill>
                  </a:tcPr>
                </a:tc>
                <a:tc>
                  <a:txBody>
                    <a:bodyPr/>
                    <a:lstStyle/>
                    <a:p>
                      <a:pPr algn="ctr"/>
                      <a:r>
                        <a:rPr lang="en-US" sz="900"/>
                        <a:t>-16.2%</a:t>
                      </a:r>
                    </a:p>
                  </a:txBody>
                  <a:tcPr marL="0" marR="0" marT="34290" marB="34290" anchor="ctr">
                    <a:solidFill>
                      <a:schemeClr val="accent3">
                        <a:lumMod val="40000"/>
                        <a:lumOff val="60000"/>
                      </a:schemeClr>
                    </a:solidFill>
                  </a:tcPr>
                </a:tc>
                <a:tc>
                  <a:txBody>
                    <a:bodyPr/>
                    <a:lstStyle/>
                    <a:p>
                      <a:pPr algn="ctr"/>
                      <a:r>
                        <a:rPr lang="en-US" sz="900"/>
                        <a:t>2.0%</a:t>
                      </a:r>
                    </a:p>
                  </a:txBody>
                  <a:tcPr marL="0" marR="0" marT="34290" marB="34290" anchor="ctr">
                    <a:solidFill>
                      <a:srgbClr val="F9B3BB"/>
                    </a:solidFill>
                  </a:tcPr>
                </a:tc>
                <a:tc>
                  <a:txBody>
                    <a:bodyPr/>
                    <a:lstStyle/>
                    <a:p>
                      <a:pPr algn="ctr"/>
                      <a:r>
                        <a:rPr lang="en-US" sz="900"/>
                        <a:t>-1.2%</a:t>
                      </a:r>
                    </a:p>
                  </a:txBody>
                  <a:tcPr marL="0" marR="0" marT="34290" marB="34290" anchor="ctr">
                    <a:solidFill>
                      <a:schemeClr val="accent5">
                        <a:lumMod val="20000"/>
                        <a:lumOff val="80000"/>
                      </a:schemeClr>
                    </a:solidFill>
                  </a:tcPr>
                </a:tc>
                <a:tc>
                  <a:txBody>
                    <a:bodyPr/>
                    <a:lstStyle/>
                    <a:p>
                      <a:pPr algn="ctr"/>
                      <a:r>
                        <a:rPr lang="en-US" sz="900"/>
                        <a:t>-0.1%</a:t>
                      </a:r>
                    </a:p>
                  </a:txBody>
                  <a:tcPr marL="0" marR="0" marT="34290" marB="34290" anchor="ctr">
                    <a:solidFill>
                      <a:schemeClr val="accent2">
                        <a:lumMod val="20000"/>
                        <a:lumOff val="80000"/>
                      </a:schemeClr>
                    </a:solidFill>
                  </a:tcPr>
                </a:tc>
                <a:tc>
                  <a:txBody>
                    <a:bodyPr/>
                    <a:lstStyle/>
                    <a:p>
                      <a:pPr algn="ctr"/>
                      <a:r>
                        <a:rPr lang="en-US" sz="900"/>
                        <a:t>-13.8%</a:t>
                      </a:r>
                    </a:p>
                  </a:txBody>
                  <a:tcPr marL="0" marR="0" marT="34290" marB="34290" anchor="ctr">
                    <a:solidFill>
                      <a:schemeClr val="accent2">
                        <a:lumMod val="20000"/>
                        <a:lumOff val="80000"/>
                      </a:schemeClr>
                    </a:solidFill>
                  </a:tcPr>
                </a:tc>
                <a:tc>
                  <a:txBody>
                    <a:bodyPr/>
                    <a:lstStyle/>
                    <a:p>
                      <a:pPr algn="ctr"/>
                      <a:r>
                        <a:rPr lang="en-US" sz="900"/>
                        <a:t>-2.0%</a:t>
                      </a:r>
                    </a:p>
                  </a:txBody>
                  <a:tcPr marL="0" marR="0" marT="34290" marB="34290" anchor="ctr">
                    <a:solidFill>
                      <a:schemeClr val="accent2">
                        <a:lumMod val="40000"/>
                        <a:lumOff val="60000"/>
                      </a:schemeClr>
                    </a:solidFill>
                  </a:tcPr>
                </a:tc>
                <a:tc>
                  <a:txBody>
                    <a:bodyPr/>
                    <a:lstStyle/>
                    <a:p>
                      <a:pPr algn="ctr"/>
                      <a:r>
                        <a:rPr lang="en-US" sz="900"/>
                        <a:t>0.3%</a:t>
                      </a:r>
                    </a:p>
                  </a:txBody>
                  <a:tcPr marL="0" marR="0" marT="34290" marB="34290" anchor="ctr">
                    <a:solidFill>
                      <a:srgbClr val="F9B3BB"/>
                    </a:solidFill>
                  </a:tcPr>
                </a:tc>
                <a:tc>
                  <a:txBody>
                    <a:bodyPr/>
                    <a:lstStyle/>
                    <a:p>
                      <a:pPr algn="ctr"/>
                      <a:r>
                        <a:rPr lang="en-US" sz="900"/>
                        <a:t>-18.2%</a:t>
                      </a:r>
                    </a:p>
                  </a:txBody>
                  <a:tcPr marL="0" marR="0" marT="34290" marB="34290" anchor="ctr">
                    <a:solidFill>
                      <a:srgbClr val="FDCDA7"/>
                    </a:solidFill>
                  </a:tcPr>
                </a:tc>
                <a:tc>
                  <a:txBody>
                    <a:bodyPr/>
                    <a:lstStyle/>
                    <a:p>
                      <a:pPr algn="ctr"/>
                      <a:r>
                        <a:rPr lang="en-US" sz="900" dirty="0"/>
                        <a:t>1.4%</a:t>
                      </a:r>
                    </a:p>
                  </a:txBody>
                  <a:tcPr marL="0" marR="0" marT="34290" marB="34290" anchor="ctr">
                    <a:solidFill>
                      <a:srgbClr val="F9B3BB"/>
                    </a:solidFill>
                  </a:tcPr>
                </a:tc>
                <a:extLst>
                  <a:ext uri="{0D108BD9-81ED-4DB2-BD59-A6C34878D82A}">
                    <a16:rowId xmlns:a16="http://schemas.microsoft.com/office/drawing/2014/main" val="10010"/>
                  </a:ext>
                </a:extLst>
              </a:tr>
            </a:tbl>
          </a:graphicData>
        </a:graphic>
      </p:graphicFrame>
      <p:cxnSp>
        <p:nvCxnSpPr>
          <p:cNvPr id="20" name="Straight Arrow Connector 19"/>
          <p:cNvCxnSpPr/>
          <p:nvPr/>
        </p:nvCxnSpPr>
        <p:spPr>
          <a:xfrm flipH="1">
            <a:off x="3346766" y="357188"/>
            <a:ext cx="0" cy="2831549"/>
          </a:xfrm>
          <a:prstGeom prst="straightConnector1">
            <a:avLst/>
          </a:prstGeom>
          <a:ln>
            <a:solidFill>
              <a:schemeClr val="tx1"/>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5" name="Rectangle 103"/>
          <p:cNvSpPr>
            <a:spLocks noChangeArrowheads="1"/>
          </p:cNvSpPr>
          <p:nvPr/>
        </p:nvSpPr>
        <p:spPr bwMode="auto">
          <a:xfrm>
            <a:off x="3511098" y="4653070"/>
            <a:ext cx="5006340" cy="1231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p>
            <a:pPr defTabSz="685800" fontAlgn="auto">
              <a:defRPr/>
            </a:pPr>
            <a:r>
              <a:rPr lang="en-US" sz="800" baseline="0" dirty="0">
                <a:solidFill>
                  <a:schemeClr val="tx2"/>
                </a:solidFill>
                <a:latin typeface="Scotia" panose="020B0503020203020204" pitchFamily="34" charset="0"/>
                <a:ea typeface="Scotia" panose="020B0503020203020204" pitchFamily="34" charset="0"/>
                <a:cs typeface="ＭＳ Ｐゴシック"/>
              </a:rPr>
              <a:t>* Balanced Portfolio</a:t>
            </a:r>
          </a:p>
        </p:txBody>
      </p:sp>
      <p:sp>
        <p:nvSpPr>
          <p:cNvPr id="26" name="Rectangle 25"/>
          <p:cNvSpPr/>
          <p:nvPr/>
        </p:nvSpPr>
        <p:spPr>
          <a:xfrm rot="16200000">
            <a:off x="2960904" y="2607431"/>
            <a:ext cx="771725" cy="192360"/>
          </a:xfrm>
          <a:prstGeom prst="rect">
            <a:avLst/>
          </a:prstGeom>
          <a:solidFill>
            <a:schemeClr val="bg1"/>
          </a:solidFill>
        </p:spPr>
        <p:txBody>
          <a:bodyPr wrap="square" lIns="68580" tIns="34290" rIns="68580" bIns="34290">
            <a:spAutoFit/>
          </a:bodyPr>
          <a:lstStyle/>
          <a:p>
            <a:pPr algn="ctr"/>
            <a:r>
              <a:rPr lang="en-US" sz="1200">
                <a:solidFill>
                  <a:srgbClr val="333333"/>
                </a:solidFill>
              </a:rPr>
              <a:t>LOWEST</a:t>
            </a:r>
            <a:endParaRPr lang="en-US" sz="1200"/>
          </a:p>
        </p:txBody>
      </p:sp>
      <p:sp>
        <p:nvSpPr>
          <p:cNvPr id="27" name="Rectangle 26"/>
          <p:cNvSpPr/>
          <p:nvPr/>
        </p:nvSpPr>
        <p:spPr>
          <a:xfrm rot="16200000">
            <a:off x="2962230" y="783655"/>
            <a:ext cx="769071" cy="192360"/>
          </a:xfrm>
          <a:prstGeom prst="rect">
            <a:avLst/>
          </a:prstGeom>
          <a:solidFill>
            <a:schemeClr val="bg1"/>
          </a:solidFill>
        </p:spPr>
        <p:txBody>
          <a:bodyPr wrap="square" lIns="68580" tIns="34290" rIns="68580" bIns="34290">
            <a:spAutoFit/>
          </a:bodyPr>
          <a:lstStyle/>
          <a:p>
            <a:pPr algn="ctr"/>
            <a:r>
              <a:rPr lang="en-US" sz="1200">
                <a:solidFill>
                  <a:srgbClr val="333333"/>
                </a:solidFill>
              </a:rPr>
              <a:t>HIGHEST</a:t>
            </a:r>
            <a:endParaRPr lang="en-US" sz="1200"/>
          </a:p>
        </p:txBody>
      </p:sp>
      <p:sp>
        <p:nvSpPr>
          <p:cNvPr id="2" name="Rectangle 1"/>
          <p:cNvSpPr/>
          <p:nvPr/>
        </p:nvSpPr>
        <p:spPr>
          <a:xfrm>
            <a:off x="3438726" y="91911"/>
            <a:ext cx="1953099" cy="182101"/>
          </a:xfrm>
          <a:prstGeom prst="rect">
            <a:avLst/>
          </a:prstGeom>
        </p:spPr>
        <p:txBody>
          <a:bodyPr wrap="none" lIns="68580" tIns="34290" rIns="68580" bIns="34290">
            <a:spAutoFit/>
          </a:bodyPr>
          <a:lstStyle/>
          <a:p>
            <a:r>
              <a:rPr lang="en-US" sz="1100"/>
              <a:t>Calendar year returns (in Canadian dollars)</a:t>
            </a:r>
          </a:p>
        </p:txBody>
      </p:sp>
    </p:spTree>
    <p:extLst>
      <p:ext uri="{BB962C8B-B14F-4D97-AF65-F5344CB8AC3E}">
        <p14:creationId xmlns:p14="http://schemas.microsoft.com/office/powerpoint/2010/main" val="2337913323"/>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sz="2250" b="1" dirty="0">
                <a:latin typeface="+mj-lt"/>
              </a:rPr>
              <a:t>Average Investor Performance</a:t>
            </a:r>
            <a:endParaRPr lang="fr-CA" sz="2250" b="1" dirty="0">
              <a:latin typeface="+mj-lt"/>
            </a:endParaRPr>
          </a:p>
        </p:txBody>
      </p:sp>
      <p:sp>
        <p:nvSpPr>
          <p:cNvPr id="3" name="Content Placeholder 2"/>
          <p:cNvSpPr>
            <a:spLocks noGrp="1"/>
          </p:cNvSpPr>
          <p:nvPr>
            <p:ph idx="1"/>
          </p:nvPr>
        </p:nvSpPr>
        <p:spPr/>
        <p:txBody>
          <a:bodyPr/>
          <a:lstStyle/>
          <a:p>
            <a:endParaRPr lang="fr-CA"/>
          </a:p>
        </p:txBody>
      </p:sp>
      <p:sp>
        <p:nvSpPr>
          <p:cNvPr id="4" name="Text Placeholder 3"/>
          <p:cNvSpPr>
            <a:spLocks noGrp="1"/>
          </p:cNvSpPr>
          <p:nvPr>
            <p:ph type="body" sz="quarter" idx="13"/>
          </p:nvPr>
        </p:nvSpPr>
        <p:spPr>
          <a:xfrm>
            <a:off x="340701" y="1615173"/>
            <a:ext cx="2249272" cy="799841"/>
          </a:xfrm>
        </p:spPr>
        <p:txBody>
          <a:bodyPr/>
          <a:lstStyle/>
          <a:p>
            <a:r>
              <a:rPr lang="en-CA" sz="1600" dirty="0"/>
              <a:t>The average investor has had the worst returns</a:t>
            </a:r>
            <a:endParaRPr lang="fr-CA" sz="1600" dirty="0"/>
          </a:p>
        </p:txBody>
      </p:sp>
      <p:pic>
        <p:nvPicPr>
          <p:cNvPr id="5"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05046" y="1007598"/>
            <a:ext cx="5679009" cy="294893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Oval 5"/>
          <p:cNvSpPr/>
          <p:nvPr/>
        </p:nvSpPr>
        <p:spPr>
          <a:xfrm>
            <a:off x="8493370" y="2330400"/>
            <a:ext cx="309929" cy="650192"/>
          </a:xfrm>
          <a:prstGeom prst="ellipse">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fr-CA"/>
          </a:p>
        </p:txBody>
      </p:sp>
    </p:spTree>
    <p:extLst>
      <p:ext uri="{BB962C8B-B14F-4D97-AF65-F5344CB8AC3E}">
        <p14:creationId xmlns:p14="http://schemas.microsoft.com/office/powerpoint/2010/main" val="609252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a:picLocks noChangeAspect="1"/>
          </p:cNvPicPr>
          <p:nvPr/>
        </p:nvPicPr>
        <p:blipFill rotWithShape="1">
          <a:blip r:embed="rId3">
            <a:extLst>
              <a:ext uri="{28A0092B-C50C-407E-A947-70E740481C1C}">
                <a14:useLocalDpi xmlns:a14="http://schemas.microsoft.com/office/drawing/2010/main" val="0"/>
              </a:ext>
            </a:extLst>
          </a:blip>
          <a:srcRect l="5689" r="2897"/>
          <a:stretch/>
        </p:blipFill>
        <p:spPr>
          <a:xfrm>
            <a:off x="318341" y="1667926"/>
            <a:ext cx="8547422" cy="2008913"/>
          </a:xfrm>
          <a:prstGeom prst="rect">
            <a:avLst/>
          </a:prstGeom>
        </p:spPr>
      </p:pic>
      <p:sp>
        <p:nvSpPr>
          <p:cNvPr id="2" name="Title 1"/>
          <p:cNvSpPr>
            <a:spLocks noGrp="1"/>
          </p:cNvSpPr>
          <p:nvPr>
            <p:ph type="title"/>
          </p:nvPr>
        </p:nvSpPr>
        <p:spPr>
          <a:xfrm>
            <a:off x="651122" y="388144"/>
            <a:ext cx="8105312" cy="644129"/>
          </a:xfrm>
        </p:spPr>
        <p:txBody>
          <a:bodyPr/>
          <a:lstStyle/>
          <a:p>
            <a:r>
              <a:rPr lang="en-CA" dirty="0"/>
              <a:t>Tip 3: </a:t>
            </a:r>
            <a:r>
              <a:rPr lang="en-US" dirty="0"/>
              <a:t>Be Patient and Stay Calm</a:t>
            </a:r>
          </a:p>
        </p:txBody>
      </p:sp>
      <p:sp>
        <p:nvSpPr>
          <p:cNvPr id="8" name="Text Placeholder 7"/>
          <p:cNvSpPr>
            <a:spLocks noGrp="1"/>
          </p:cNvSpPr>
          <p:nvPr>
            <p:ph type="body" sz="quarter" idx="11"/>
          </p:nvPr>
        </p:nvSpPr>
        <p:spPr>
          <a:xfrm>
            <a:off x="798507" y="1276410"/>
            <a:ext cx="8264602" cy="342900"/>
          </a:xfrm>
        </p:spPr>
        <p:txBody>
          <a:bodyPr/>
          <a:lstStyle/>
          <a:p>
            <a:r>
              <a:rPr lang="en-US" sz="1400" b="1" dirty="0">
                <a:solidFill>
                  <a:srgbClr val="000000"/>
                </a:solidFill>
              </a:rPr>
              <a:t>$10,000 investment from November 2008 – November 2018 </a:t>
            </a:r>
          </a:p>
          <a:p>
            <a:endParaRPr lang="en-US" sz="1400" b="1" dirty="0">
              <a:solidFill>
                <a:srgbClr val="000000"/>
              </a:solidFill>
            </a:endParaRPr>
          </a:p>
        </p:txBody>
      </p:sp>
      <p:sp>
        <p:nvSpPr>
          <p:cNvPr id="10787" name="Content Placeholder 2">
            <a:extLst>
              <a:ext uri="{FF2B5EF4-FFF2-40B4-BE49-F238E27FC236}">
                <a16:creationId xmlns:a16="http://schemas.microsoft.com/office/drawing/2014/main" id="{235C661D-16D7-458E-8CE3-AC05929B8302}"/>
              </a:ext>
            </a:extLst>
          </p:cNvPr>
          <p:cNvSpPr txBox="1">
            <a:spLocks/>
          </p:cNvSpPr>
          <p:nvPr/>
        </p:nvSpPr>
        <p:spPr>
          <a:xfrm>
            <a:off x="2762459" y="3495836"/>
            <a:ext cx="1419225" cy="538163"/>
          </a:xfrm>
          <a:prstGeom prst="rect">
            <a:avLst/>
          </a:prstGeom>
        </p:spPr>
        <p:txBody>
          <a:bodyPr lIns="68572" tIns="34286" rIns="68572" bIns="34286">
            <a:normAutofit/>
          </a:bodyPr>
          <a:lstStyle>
            <a:lvl1pPr marL="342900" indent="-342900" algn="l" defTabSz="914400" rtl="0" eaLnBrk="1" latinLnBrk="0" hangingPunct="1">
              <a:spcBef>
                <a:spcPct val="20000"/>
              </a:spcBef>
              <a:buClr>
                <a:srgbClr val="FF0000"/>
              </a:buClr>
              <a:buFont typeface="Arial" panose="020B0604020202020204" pitchFamily="34" charset="0"/>
              <a:buChar char="•"/>
              <a:defRPr sz="3200" kern="1200" baseline="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spcBef>
                <a:spcPct val="20000"/>
              </a:spcBef>
              <a:buClr>
                <a:srgbClr val="FF0000"/>
              </a:buClr>
              <a:buFont typeface="Arial" panose="020B0604020202020204" pitchFamily="34" charset="0"/>
              <a:buChar char="–"/>
              <a:defRPr sz="2800" kern="1200" baseline="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spcBef>
                <a:spcPct val="20000"/>
              </a:spcBef>
              <a:buClr>
                <a:srgbClr val="FF0000"/>
              </a:buClr>
              <a:buFont typeface="Arial" panose="020B0604020202020204" pitchFamily="34" charset="0"/>
              <a:buChar char="•"/>
              <a:defRPr sz="2400" kern="1200" baseline="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lnSpc>
                <a:spcPct val="90000"/>
              </a:lnSpc>
              <a:spcBef>
                <a:spcPts val="0"/>
              </a:spcBef>
              <a:spcAft>
                <a:spcPts val="0"/>
              </a:spcAft>
              <a:buNone/>
              <a:defRPr/>
            </a:pPr>
            <a:r>
              <a:rPr lang="en-US" sz="1100" dirty="0">
                <a:latin typeface="+mj-lt"/>
              </a:rPr>
              <a:t>Missed</a:t>
            </a:r>
            <a:r>
              <a:rPr lang="en-US" sz="1100" dirty="0">
                <a:latin typeface="Segoe UI Light" panose="020B0502040204020203" pitchFamily="34" charset="0"/>
              </a:rPr>
              <a:t> </a:t>
            </a:r>
          </a:p>
          <a:p>
            <a:pPr marL="0" indent="0" algn="ctr" fontAlgn="auto">
              <a:lnSpc>
                <a:spcPct val="90000"/>
              </a:lnSpc>
              <a:spcBef>
                <a:spcPts val="0"/>
              </a:spcBef>
              <a:spcAft>
                <a:spcPts val="0"/>
              </a:spcAft>
              <a:buNone/>
              <a:defRPr/>
            </a:pPr>
            <a:r>
              <a:rPr lang="en-US" sz="1700" b="1" dirty="0">
                <a:solidFill>
                  <a:srgbClr val="000000"/>
                </a:solidFill>
                <a:latin typeface="Arial Black" panose="020B0A04020102020204" pitchFamily="34" charset="0"/>
              </a:rPr>
              <a:t>10</a:t>
            </a:r>
            <a:r>
              <a:rPr lang="en-US" sz="1100" dirty="0">
                <a:solidFill>
                  <a:schemeClr val="tx1">
                    <a:lumMod val="65000"/>
                    <a:lumOff val="35000"/>
                  </a:schemeClr>
                </a:solidFill>
                <a:latin typeface="Segoe UI Light" panose="020B0502040204020203" pitchFamily="34" charset="0"/>
              </a:rPr>
              <a:t> </a:t>
            </a:r>
            <a:r>
              <a:rPr lang="en-US" sz="1100" dirty="0">
                <a:latin typeface="+mj-lt"/>
              </a:rPr>
              <a:t>best days</a:t>
            </a:r>
            <a:r>
              <a:rPr lang="en-CA" sz="1100" baseline="30000" dirty="0">
                <a:latin typeface="+mj-lt"/>
              </a:rPr>
              <a:t> </a:t>
            </a:r>
            <a:endParaRPr lang="en-US" sz="1100" dirty="0">
              <a:latin typeface="+mj-lt"/>
            </a:endParaRPr>
          </a:p>
        </p:txBody>
      </p:sp>
      <p:sp>
        <p:nvSpPr>
          <p:cNvPr id="10788" name="Content Placeholder 2">
            <a:extLst>
              <a:ext uri="{FF2B5EF4-FFF2-40B4-BE49-F238E27FC236}">
                <a16:creationId xmlns:a16="http://schemas.microsoft.com/office/drawing/2014/main" id="{E12C5CAE-F427-42F1-9B0C-17060B9C0067}"/>
              </a:ext>
            </a:extLst>
          </p:cNvPr>
          <p:cNvSpPr txBox="1">
            <a:spLocks/>
          </p:cNvSpPr>
          <p:nvPr/>
        </p:nvSpPr>
        <p:spPr>
          <a:xfrm>
            <a:off x="594802" y="3495837"/>
            <a:ext cx="1326702" cy="321469"/>
          </a:xfrm>
          <a:prstGeom prst="rect">
            <a:avLst/>
          </a:prstGeom>
        </p:spPr>
        <p:txBody>
          <a:bodyPr lIns="68572" tIns="34286" rIns="68572" bIns="34286">
            <a:noAutofit/>
          </a:bodyPr>
          <a:lstStyle>
            <a:lvl1pPr marL="342900" indent="-342900" algn="l" defTabSz="914400" rtl="0" eaLnBrk="1" latinLnBrk="0" hangingPunct="1">
              <a:spcBef>
                <a:spcPct val="20000"/>
              </a:spcBef>
              <a:buClr>
                <a:srgbClr val="FF0000"/>
              </a:buClr>
              <a:buFont typeface="Arial" panose="020B0604020202020204" pitchFamily="34" charset="0"/>
              <a:buChar char="•"/>
              <a:defRPr sz="3200" kern="1200" baseline="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spcBef>
                <a:spcPct val="20000"/>
              </a:spcBef>
              <a:buClr>
                <a:srgbClr val="FF0000"/>
              </a:buClr>
              <a:buFont typeface="Arial" panose="020B0604020202020204" pitchFamily="34" charset="0"/>
              <a:buChar char="–"/>
              <a:defRPr sz="2800" kern="1200" baseline="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spcBef>
                <a:spcPct val="20000"/>
              </a:spcBef>
              <a:buClr>
                <a:srgbClr val="FF0000"/>
              </a:buClr>
              <a:buFont typeface="Arial" panose="020B0604020202020204" pitchFamily="34" charset="0"/>
              <a:buChar char="•"/>
              <a:defRPr sz="2400" kern="1200" baseline="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lnSpc>
                <a:spcPct val="90000"/>
              </a:lnSpc>
              <a:spcBef>
                <a:spcPts val="0"/>
              </a:spcBef>
              <a:spcAft>
                <a:spcPts val="0"/>
              </a:spcAft>
              <a:buNone/>
              <a:defRPr/>
            </a:pPr>
            <a:r>
              <a:rPr lang="en-US" sz="1100" dirty="0">
                <a:latin typeface="+mj-lt"/>
              </a:rPr>
              <a:t>Continuously </a:t>
            </a:r>
            <a:br>
              <a:rPr lang="en-US" sz="1100" dirty="0">
                <a:latin typeface="+mj-lt"/>
              </a:rPr>
            </a:br>
            <a:r>
              <a:rPr lang="en-US" sz="1100" dirty="0">
                <a:latin typeface="+mj-lt"/>
              </a:rPr>
              <a:t>invested</a:t>
            </a:r>
            <a:endParaRPr lang="en-CA" sz="1100" dirty="0">
              <a:latin typeface="+mj-lt"/>
            </a:endParaRPr>
          </a:p>
        </p:txBody>
      </p:sp>
      <p:sp>
        <p:nvSpPr>
          <p:cNvPr id="10789" name="Content Placeholder 2">
            <a:extLst>
              <a:ext uri="{FF2B5EF4-FFF2-40B4-BE49-F238E27FC236}">
                <a16:creationId xmlns:a16="http://schemas.microsoft.com/office/drawing/2014/main" id="{2E69DD3D-93C0-413E-98B4-7BA97D0AD9F6}"/>
              </a:ext>
            </a:extLst>
          </p:cNvPr>
          <p:cNvSpPr txBox="1">
            <a:spLocks/>
          </p:cNvSpPr>
          <p:nvPr/>
        </p:nvSpPr>
        <p:spPr>
          <a:xfrm>
            <a:off x="4930808" y="3495836"/>
            <a:ext cx="1419225" cy="538163"/>
          </a:xfrm>
          <a:prstGeom prst="rect">
            <a:avLst/>
          </a:prstGeom>
        </p:spPr>
        <p:txBody>
          <a:bodyPr lIns="68572" tIns="34286" rIns="68572" bIns="34286">
            <a:normAutofit/>
          </a:bodyPr>
          <a:lstStyle>
            <a:lvl1pPr marL="342900" indent="-342900" algn="l" defTabSz="914400" rtl="0" eaLnBrk="1" latinLnBrk="0" hangingPunct="1">
              <a:spcBef>
                <a:spcPct val="20000"/>
              </a:spcBef>
              <a:buClr>
                <a:srgbClr val="FF0000"/>
              </a:buClr>
              <a:buFont typeface="Arial" panose="020B0604020202020204" pitchFamily="34" charset="0"/>
              <a:buChar char="•"/>
              <a:defRPr sz="3200" kern="1200" baseline="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spcBef>
                <a:spcPct val="20000"/>
              </a:spcBef>
              <a:buClr>
                <a:srgbClr val="FF0000"/>
              </a:buClr>
              <a:buFont typeface="Arial" panose="020B0604020202020204" pitchFamily="34" charset="0"/>
              <a:buChar char="–"/>
              <a:defRPr sz="2800" kern="1200" baseline="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spcBef>
                <a:spcPct val="20000"/>
              </a:spcBef>
              <a:buClr>
                <a:srgbClr val="FF0000"/>
              </a:buClr>
              <a:buFont typeface="Arial" panose="020B0604020202020204" pitchFamily="34" charset="0"/>
              <a:buChar char="•"/>
              <a:defRPr sz="2400" kern="1200" baseline="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lnSpc>
                <a:spcPct val="90000"/>
              </a:lnSpc>
              <a:spcBef>
                <a:spcPts val="0"/>
              </a:spcBef>
              <a:spcAft>
                <a:spcPts val="0"/>
              </a:spcAft>
              <a:buNone/>
              <a:defRPr/>
            </a:pPr>
            <a:r>
              <a:rPr lang="en-US" sz="1100" dirty="0">
                <a:latin typeface="+mj-lt"/>
              </a:rPr>
              <a:t>Missed </a:t>
            </a:r>
          </a:p>
          <a:p>
            <a:pPr marL="0" indent="0" algn="ctr" fontAlgn="auto">
              <a:lnSpc>
                <a:spcPct val="90000"/>
              </a:lnSpc>
              <a:spcBef>
                <a:spcPts val="0"/>
              </a:spcBef>
              <a:spcAft>
                <a:spcPts val="0"/>
              </a:spcAft>
              <a:buNone/>
              <a:defRPr/>
            </a:pPr>
            <a:r>
              <a:rPr lang="en-US" sz="1700" b="1" dirty="0">
                <a:solidFill>
                  <a:srgbClr val="000000"/>
                </a:solidFill>
                <a:latin typeface="Arial Black" panose="020B0A04020102020204" pitchFamily="34" charset="0"/>
              </a:rPr>
              <a:t>20</a:t>
            </a:r>
            <a:r>
              <a:rPr lang="en-US" sz="1100" dirty="0">
                <a:solidFill>
                  <a:schemeClr val="tx1">
                    <a:lumMod val="65000"/>
                    <a:lumOff val="35000"/>
                  </a:schemeClr>
                </a:solidFill>
                <a:latin typeface="Segoe UI Light" panose="020B0502040204020203" pitchFamily="34" charset="0"/>
              </a:rPr>
              <a:t> </a:t>
            </a:r>
            <a:r>
              <a:rPr lang="en-US" sz="1100" dirty="0">
                <a:latin typeface="+mj-lt"/>
              </a:rPr>
              <a:t>best days</a:t>
            </a:r>
            <a:r>
              <a:rPr lang="en-CA" sz="1100" baseline="30000" dirty="0">
                <a:latin typeface="+mj-lt"/>
              </a:rPr>
              <a:t> </a:t>
            </a:r>
            <a:endParaRPr lang="en-US" sz="1100" dirty="0">
              <a:latin typeface="+mj-lt"/>
            </a:endParaRPr>
          </a:p>
        </p:txBody>
      </p:sp>
      <p:sp>
        <p:nvSpPr>
          <p:cNvPr id="10790" name="Content Placeholder 2">
            <a:extLst>
              <a:ext uri="{FF2B5EF4-FFF2-40B4-BE49-F238E27FC236}">
                <a16:creationId xmlns:a16="http://schemas.microsoft.com/office/drawing/2014/main" id="{C084EB21-CFBF-4566-BA6C-04E80219E15C}"/>
              </a:ext>
            </a:extLst>
          </p:cNvPr>
          <p:cNvSpPr txBox="1">
            <a:spLocks/>
          </p:cNvSpPr>
          <p:nvPr/>
        </p:nvSpPr>
        <p:spPr>
          <a:xfrm>
            <a:off x="7093745" y="3495836"/>
            <a:ext cx="1419225" cy="538163"/>
          </a:xfrm>
          <a:prstGeom prst="rect">
            <a:avLst/>
          </a:prstGeom>
        </p:spPr>
        <p:txBody>
          <a:bodyPr lIns="68572" tIns="34286" rIns="68572" bIns="34286">
            <a:normAutofit/>
          </a:bodyPr>
          <a:lstStyle>
            <a:lvl1pPr marL="342900" indent="-342900" algn="l" defTabSz="914400" rtl="0" eaLnBrk="1" latinLnBrk="0" hangingPunct="1">
              <a:spcBef>
                <a:spcPct val="20000"/>
              </a:spcBef>
              <a:buClr>
                <a:srgbClr val="FF0000"/>
              </a:buClr>
              <a:buFont typeface="Arial" panose="020B0604020202020204" pitchFamily="34" charset="0"/>
              <a:buChar char="•"/>
              <a:defRPr sz="3200" kern="1200" baseline="0">
                <a:solidFill>
                  <a:schemeClr val="tx1"/>
                </a:solidFill>
                <a:latin typeface="Calibri" panose="020F0502020204030204" pitchFamily="34" charset="0"/>
                <a:ea typeface="+mn-ea"/>
                <a:cs typeface="Arial" panose="020B0604020202020204" pitchFamily="34" charset="0"/>
              </a:defRPr>
            </a:lvl1pPr>
            <a:lvl2pPr marL="742950" indent="-285750" algn="l" defTabSz="914400" rtl="0" eaLnBrk="1" latinLnBrk="0" hangingPunct="1">
              <a:spcBef>
                <a:spcPct val="20000"/>
              </a:spcBef>
              <a:buClr>
                <a:srgbClr val="FF0000"/>
              </a:buClr>
              <a:buFont typeface="Arial" panose="020B0604020202020204" pitchFamily="34" charset="0"/>
              <a:buChar char="–"/>
              <a:defRPr sz="2800" kern="1200" baseline="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spcBef>
                <a:spcPct val="20000"/>
              </a:spcBef>
              <a:buClr>
                <a:srgbClr val="FF0000"/>
              </a:buClr>
              <a:buFont typeface="Arial" panose="020B0604020202020204" pitchFamily="34" charset="0"/>
              <a:buChar char="•"/>
              <a:defRPr sz="2400" kern="1200" baseline="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fontAlgn="auto">
              <a:lnSpc>
                <a:spcPct val="90000"/>
              </a:lnSpc>
              <a:spcBef>
                <a:spcPts val="0"/>
              </a:spcBef>
              <a:spcAft>
                <a:spcPts val="0"/>
              </a:spcAft>
              <a:buNone/>
              <a:defRPr/>
            </a:pPr>
            <a:r>
              <a:rPr lang="en-US" sz="1100" dirty="0">
                <a:latin typeface="+mj-lt"/>
              </a:rPr>
              <a:t>Missed </a:t>
            </a:r>
          </a:p>
          <a:p>
            <a:pPr marL="0" indent="0" algn="ctr" fontAlgn="auto">
              <a:lnSpc>
                <a:spcPct val="90000"/>
              </a:lnSpc>
              <a:spcBef>
                <a:spcPts val="0"/>
              </a:spcBef>
              <a:spcAft>
                <a:spcPts val="0"/>
              </a:spcAft>
              <a:buNone/>
              <a:defRPr/>
            </a:pPr>
            <a:r>
              <a:rPr lang="en-US" sz="1700" b="1" dirty="0">
                <a:solidFill>
                  <a:srgbClr val="000000"/>
                </a:solidFill>
                <a:latin typeface="Arial Black" panose="020B0A04020102020204" pitchFamily="34" charset="0"/>
              </a:rPr>
              <a:t>30</a:t>
            </a:r>
            <a:r>
              <a:rPr lang="en-US" sz="1100" dirty="0">
                <a:solidFill>
                  <a:srgbClr val="77B803"/>
                </a:solidFill>
                <a:latin typeface="Arial Black" panose="020B0A04020102020204" pitchFamily="34" charset="0"/>
              </a:rPr>
              <a:t> </a:t>
            </a:r>
            <a:r>
              <a:rPr lang="en-US" sz="1100" dirty="0">
                <a:latin typeface="+mj-lt"/>
              </a:rPr>
              <a:t>best days</a:t>
            </a:r>
            <a:r>
              <a:rPr lang="en-CA" sz="1100" baseline="30000" dirty="0">
                <a:latin typeface="+mj-lt"/>
              </a:rPr>
              <a:t> </a:t>
            </a:r>
            <a:endParaRPr lang="en-US" sz="1100" dirty="0">
              <a:latin typeface="+mj-lt"/>
            </a:endParaRPr>
          </a:p>
        </p:txBody>
      </p:sp>
      <p:sp>
        <p:nvSpPr>
          <p:cNvPr id="18441" name="Content Placeholder 2">
            <a:extLst>
              <a:ext uri="{FF2B5EF4-FFF2-40B4-BE49-F238E27FC236}">
                <a16:creationId xmlns:a16="http://schemas.microsoft.com/office/drawing/2014/main" id="{33802660-F491-4CDF-83F2-D06B6976D869}"/>
              </a:ext>
            </a:extLst>
          </p:cNvPr>
          <p:cNvSpPr txBox="1">
            <a:spLocks/>
          </p:cNvSpPr>
          <p:nvPr/>
        </p:nvSpPr>
        <p:spPr bwMode="auto">
          <a:xfrm>
            <a:off x="559791" y="1687213"/>
            <a:ext cx="1417638" cy="30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6" rIns="68572" bIns="34286"/>
          <a:lstStyle>
            <a:lvl1pPr eaLnBrk="0" hangingPunct="0">
              <a:spcBef>
                <a:spcPct val="20000"/>
              </a:spcBef>
              <a:buFont typeface="Georgia" pitchFamily="18" charset="0"/>
              <a:buChar char="&lt;"/>
              <a:defRPr sz="1600">
                <a:solidFill>
                  <a:schemeClr val="tx1"/>
                </a:solidFill>
                <a:latin typeface="Segoe UI" pitchFamily="34" charset="0"/>
              </a:defRPr>
            </a:lvl1pPr>
            <a:lvl2pPr marL="742950" indent="-285750" eaLnBrk="0" hangingPunct="0">
              <a:spcBef>
                <a:spcPct val="20000"/>
              </a:spcBef>
              <a:buFont typeface="Georgia" pitchFamily="18" charset="0"/>
              <a:buChar char="&lt;"/>
              <a:defRPr sz="1600">
                <a:solidFill>
                  <a:schemeClr val="tx1"/>
                </a:solidFill>
                <a:latin typeface="Segoe UI" pitchFamily="34" charset="0"/>
              </a:defRPr>
            </a:lvl2pPr>
            <a:lvl3pPr marL="1143000" indent="-228600" eaLnBrk="0" hangingPunct="0">
              <a:spcBef>
                <a:spcPct val="20000"/>
              </a:spcBef>
              <a:buFont typeface="Georgia" pitchFamily="18" charset="0"/>
              <a:buChar char="&lt;"/>
              <a:defRPr sz="1600">
                <a:solidFill>
                  <a:schemeClr val="tx1"/>
                </a:solidFill>
                <a:latin typeface="Segoe UI" pitchFamily="34" charset="0"/>
              </a:defRPr>
            </a:lvl3pPr>
            <a:lvl4pPr marL="1600200" indent="-228600" eaLnBrk="0" hangingPunct="0">
              <a:spcBef>
                <a:spcPct val="20000"/>
              </a:spcBef>
              <a:buFont typeface="Georgia" pitchFamily="18" charset="0"/>
              <a:buChar char="&lt;"/>
              <a:defRPr sz="1600">
                <a:solidFill>
                  <a:schemeClr val="tx1"/>
                </a:solidFill>
                <a:latin typeface="Segoe UI" pitchFamily="34" charset="0"/>
              </a:defRPr>
            </a:lvl4pPr>
            <a:lvl5pPr marL="2057400" indent="-228600" eaLnBrk="0" hangingPunct="0">
              <a:spcBef>
                <a:spcPct val="20000"/>
              </a:spcBef>
              <a:buFont typeface="Georgia" pitchFamily="18" charset="0"/>
              <a:buChar char="&lt;"/>
              <a:defRPr sz="1600">
                <a:solidFill>
                  <a:schemeClr val="tx1"/>
                </a:solidFill>
                <a:latin typeface="Segoe UI" pitchFamily="34" charset="0"/>
              </a:defRPr>
            </a:lvl5pPr>
            <a:lvl6pPr marL="25146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6pPr>
            <a:lvl7pPr marL="29718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7pPr>
            <a:lvl8pPr marL="34290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8pPr>
            <a:lvl9pPr marL="38862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9pPr>
          </a:lstStyle>
          <a:p>
            <a:pPr algn="ctr" eaLnBrk="1" hangingPunct="1">
              <a:lnSpc>
                <a:spcPts val="1127"/>
              </a:lnSpc>
              <a:buClr>
                <a:srgbClr val="FF0000"/>
              </a:buClr>
              <a:buNone/>
              <a:defRPr/>
            </a:pPr>
            <a:r>
              <a:rPr lang="en-US" altLang="en-US" sz="2100" b="1" dirty="0">
                <a:solidFill>
                  <a:srgbClr val="000000"/>
                </a:solidFill>
                <a:latin typeface="+mn-lt"/>
              </a:rPr>
              <a:t>$22,049</a:t>
            </a:r>
          </a:p>
        </p:txBody>
      </p:sp>
      <p:sp>
        <p:nvSpPr>
          <p:cNvPr id="18442" name="Content Placeholder 2">
            <a:extLst>
              <a:ext uri="{FF2B5EF4-FFF2-40B4-BE49-F238E27FC236}">
                <a16:creationId xmlns:a16="http://schemas.microsoft.com/office/drawing/2014/main" id="{689CE554-7FD4-4B37-B478-C1860A15D5D4}"/>
              </a:ext>
            </a:extLst>
          </p:cNvPr>
          <p:cNvSpPr txBox="1">
            <a:spLocks/>
          </p:cNvSpPr>
          <p:nvPr/>
        </p:nvSpPr>
        <p:spPr bwMode="auto">
          <a:xfrm>
            <a:off x="2761665" y="2146633"/>
            <a:ext cx="1420813" cy="30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6" rIns="68572" bIns="34286"/>
          <a:lstStyle>
            <a:lvl1pPr eaLnBrk="0" hangingPunct="0">
              <a:spcBef>
                <a:spcPct val="20000"/>
              </a:spcBef>
              <a:buFont typeface="Georgia" pitchFamily="18" charset="0"/>
              <a:buChar char="&lt;"/>
              <a:defRPr sz="1600">
                <a:solidFill>
                  <a:schemeClr val="tx1"/>
                </a:solidFill>
                <a:latin typeface="Segoe UI" pitchFamily="34" charset="0"/>
              </a:defRPr>
            </a:lvl1pPr>
            <a:lvl2pPr marL="742950" indent="-285750" eaLnBrk="0" hangingPunct="0">
              <a:spcBef>
                <a:spcPct val="20000"/>
              </a:spcBef>
              <a:buFont typeface="Georgia" pitchFamily="18" charset="0"/>
              <a:buChar char="&lt;"/>
              <a:defRPr sz="1600">
                <a:solidFill>
                  <a:schemeClr val="tx1"/>
                </a:solidFill>
                <a:latin typeface="Segoe UI" pitchFamily="34" charset="0"/>
              </a:defRPr>
            </a:lvl2pPr>
            <a:lvl3pPr marL="1143000" indent="-228600" eaLnBrk="0" hangingPunct="0">
              <a:spcBef>
                <a:spcPct val="20000"/>
              </a:spcBef>
              <a:buFont typeface="Georgia" pitchFamily="18" charset="0"/>
              <a:buChar char="&lt;"/>
              <a:defRPr sz="1600">
                <a:solidFill>
                  <a:schemeClr val="tx1"/>
                </a:solidFill>
                <a:latin typeface="Segoe UI" pitchFamily="34" charset="0"/>
              </a:defRPr>
            </a:lvl3pPr>
            <a:lvl4pPr marL="1600200" indent="-228600" eaLnBrk="0" hangingPunct="0">
              <a:spcBef>
                <a:spcPct val="20000"/>
              </a:spcBef>
              <a:buFont typeface="Georgia" pitchFamily="18" charset="0"/>
              <a:buChar char="&lt;"/>
              <a:defRPr sz="1600">
                <a:solidFill>
                  <a:schemeClr val="tx1"/>
                </a:solidFill>
                <a:latin typeface="Segoe UI" pitchFamily="34" charset="0"/>
              </a:defRPr>
            </a:lvl4pPr>
            <a:lvl5pPr marL="2057400" indent="-228600" eaLnBrk="0" hangingPunct="0">
              <a:spcBef>
                <a:spcPct val="20000"/>
              </a:spcBef>
              <a:buFont typeface="Georgia" pitchFamily="18" charset="0"/>
              <a:buChar char="&lt;"/>
              <a:defRPr sz="1600">
                <a:solidFill>
                  <a:schemeClr val="tx1"/>
                </a:solidFill>
                <a:latin typeface="Segoe UI" pitchFamily="34" charset="0"/>
              </a:defRPr>
            </a:lvl5pPr>
            <a:lvl6pPr marL="25146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6pPr>
            <a:lvl7pPr marL="29718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7pPr>
            <a:lvl8pPr marL="34290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8pPr>
            <a:lvl9pPr marL="38862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9pPr>
          </a:lstStyle>
          <a:p>
            <a:pPr algn="ctr" eaLnBrk="1" hangingPunct="1">
              <a:lnSpc>
                <a:spcPts val="1127"/>
              </a:lnSpc>
              <a:buClr>
                <a:srgbClr val="FF0000"/>
              </a:buClr>
              <a:buNone/>
              <a:defRPr/>
            </a:pPr>
            <a:r>
              <a:rPr lang="en-US" altLang="en-US" sz="2100" b="1" dirty="0">
                <a:solidFill>
                  <a:srgbClr val="000000"/>
                </a:solidFill>
                <a:latin typeface="+mn-lt"/>
              </a:rPr>
              <a:t>$14,752</a:t>
            </a:r>
          </a:p>
        </p:txBody>
      </p:sp>
      <p:sp>
        <p:nvSpPr>
          <p:cNvPr id="18443" name="Content Placeholder 2">
            <a:extLst>
              <a:ext uri="{FF2B5EF4-FFF2-40B4-BE49-F238E27FC236}">
                <a16:creationId xmlns:a16="http://schemas.microsoft.com/office/drawing/2014/main" id="{2C89B511-B42B-411C-A24B-507F6F3A46B2}"/>
              </a:ext>
            </a:extLst>
          </p:cNvPr>
          <p:cNvSpPr txBox="1">
            <a:spLocks/>
          </p:cNvSpPr>
          <p:nvPr/>
        </p:nvSpPr>
        <p:spPr bwMode="auto">
          <a:xfrm>
            <a:off x="4930808" y="2466228"/>
            <a:ext cx="1419225" cy="30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6" rIns="68572" bIns="34286"/>
          <a:lstStyle>
            <a:lvl1pPr eaLnBrk="0" hangingPunct="0">
              <a:spcBef>
                <a:spcPct val="20000"/>
              </a:spcBef>
              <a:buFont typeface="Georgia" pitchFamily="18" charset="0"/>
              <a:buChar char="&lt;"/>
              <a:defRPr sz="1600">
                <a:solidFill>
                  <a:schemeClr val="tx1"/>
                </a:solidFill>
                <a:latin typeface="Segoe UI" pitchFamily="34" charset="0"/>
              </a:defRPr>
            </a:lvl1pPr>
            <a:lvl2pPr marL="742950" indent="-285750" eaLnBrk="0" hangingPunct="0">
              <a:spcBef>
                <a:spcPct val="20000"/>
              </a:spcBef>
              <a:buFont typeface="Georgia" pitchFamily="18" charset="0"/>
              <a:buChar char="&lt;"/>
              <a:defRPr sz="1600">
                <a:solidFill>
                  <a:schemeClr val="tx1"/>
                </a:solidFill>
                <a:latin typeface="Segoe UI" pitchFamily="34" charset="0"/>
              </a:defRPr>
            </a:lvl2pPr>
            <a:lvl3pPr marL="1143000" indent="-228600" eaLnBrk="0" hangingPunct="0">
              <a:spcBef>
                <a:spcPct val="20000"/>
              </a:spcBef>
              <a:buFont typeface="Georgia" pitchFamily="18" charset="0"/>
              <a:buChar char="&lt;"/>
              <a:defRPr sz="1600">
                <a:solidFill>
                  <a:schemeClr val="tx1"/>
                </a:solidFill>
                <a:latin typeface="Segoe UI" pitchFamily="34" charset="0"/>
              </a:defRPr>
            </a:lvl3pPr>
            <a:lvl4pPr marL="1600200" indent="-228600" eaLnBrk="0" hangingPunct="0">
              <a:spcBef>
                <a:spcPct val="20000"/>
              </a:spcBef>
              <a:buFont typeface="Georgia" pitchFamily="18" charset="0"/>
              <a:buChar char="&lt;"/>
              <a:defRPr sz="1600">
                <a:solidFill>
                  <a:schemeClr val="tx1"/>
                </a:solidFill>
                <a:latin typeface="Segoe UI" pitchFamily="34" charset="0"/>
              </a:defRPr>
            </a:lvl4pPr>
            <a:lvl5pPr marL="2057400" indent="-228600" eaLnBrk="0" hangingPunct="0">
              <a:spcBef>
                <a:spcPct val="20000"/>
              </a:spcBef>
              <a:buFont typeface="Georgia" pitchFamily="18" charset="0"/>
              <a:buChar char="&lt;"/>
              <a:defRPr sz="1600">
                <a:solidFill>
                  <a:schemeClr val="tx1"/>
                </a:solidFill>
                <a:latin typeface="Segoe UI" pitchFamily="34" charset="0"/>
              </a:defRPr>
            </a:lvl5pPr>
            <a:lvl6pPr marL="25146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6pPr>
            <a:lvl7pPr marL="29718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7pPr>
            <a:lvl8pPr marL="34290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8pPr>
            <a:lvl9pPr marL="38862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9pPr>
          </a:lstStyle>
          <a:p>
            <a:pPr algn="ctr" eaLnBrk="1" hangingPunct="1">
              <a:lnSpc>
                <a:spcPts val="1127"/>
              </a:lnSpc>
              <a:buClr>
                <a:srgbClr val="FF0000"/>
              </a:buClr>
              <a:buNone/>
              <a:defRPr/>
            </a:pPr>
            <a:r>
              <a:rPr lang="en-US" altLang="en-US" sz="2100" b="1" dirty="0">
                <a:solidFill>
                  <a:srgbClr val="000000"/>
                </a:solidFill>
                <a:latin typeface="+mn-lt"/>
              </a:rPr>
              <a:t>$11,102</a:t>
            </a:r>
          </a:p>
        </p:txBody>
      </p:sp>
      <p:sp>
        <p:nvSpPr>
          <p:cNvPr id="18444" name="Content Placeholder 2">
            <a:extLst>
              <a:ext uri="{FF2B5EF4-FFF2-40B4-BE49-F238E27FC236}">
                <a16:creationId xmlns:a16="http://schemas.microsoft.com/office/drawing/2014/main" id="{4C7BC0DF-C9D0-4F04-A46F-A6EBBDF414AD}"/>
              </a:ext>
            </a:extLst>
          </p:cNvPr>
          <p:cNvSpPr txBox="1">
            <a:spLocks/>
          </p:cNvSpPr>
          <p:nvPr/>
        </p:nvSpPr>
        <p:spPr bwMode="auto">
          <a:xfrm>
            <a:off x="7093745" y="2586078"/>
            <a:ext cx="1419225" cy="3012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72" tIns="34286" rIns="68572" bIns="34286"/>
          <a:lstStyle>
            <a:lvl1pPr eaLnBrk="0" hangingPunct="0">
              <a:spcBef>
                <a:spcPct val="20000"/>
              </a:spcBef>
              <a:buFont typeface="Georgia" pitchFamily="18" charset="0"/>
              <a:buChar char="&lt;"/>
              <a:defRPr sz="1600">
                <a:solidFill>
                  <a:schemeClr val="tx1"/>
                </a:solidFill>
                <a:latin typeface="Segoe UI" pitchFamily="34" charset="0"/>
              </a:defRPr>
            </a:lvl1pPr>
            <a:lvl2pPr marL="742950" indent="-285750" eaLnBrk="0" hangingPunct="0">
              <a:spcBef>
                <a:spcPct val="20000"/>
              </a:spcBef>
              <a:buFont typeface="Georgia" pitchFamily="18" charset="0"/>
              <a:buChar char="&lt;"/>
              <a:defRPr sz="1600">
                <a:solidFill>
                  <a:schemeClr val="tx1"/>
                </a:solidFill>
                <a:latin typeface="Segoe UI" pitchFamily="34" charset="0"/>
              </a:defRPr>
            </a:lvl2pPr>
            <a:lvl3pPr marL="1143000" indent="-228600" eaLnBrk="0" hangingPunct="0">
              <a:spcBef>
                <a:spcPct val="20000"/>
              </a:spcBef>
              <a:buFont typeface="Georgia" pitchFamily="18" charset="0"/>
              <a:buChar char="&lt;"/>
              <a:defRPr sz="1600">
                <a:solidFill>
                  <a:schemeClr val="tx1"/>
                </a:solidFill>
                <a:latin typeface="Segoe UI" pitchFamily="34" charset="0"/>
              </a:defRPr>
            </a:lvl3pPr>
            <a:lvl4pPr marL="1600200" indent="-228600" eaLnBrk="0" hangingPunct="0">
              <a:spcBef>
                <a:spcPct val="20000"/>
              </a:spcBef>
              <a:buFont typeface="Georgia" pitchFamily="18" charset="0"/>
              <a:buChar char="&lt;"/>
              <a:defRPr sz="1600">
                <a:solidFill>
                  <a:schemeClr val="tx1"/>
                </a:solidFill>
                <a:latin typeface="Segoe UI" pitchFamily="34" charset="0"/>
              </a:defRPr>
            </a:lvl4pPr>
            <a:lvl5pPr marL="2057400" indent="-228600" eaLnBrk="0" hangingPunct="0">
              <a:spcBef>
                <a:spcPct val="20000"/>
              </a:spcBef>
              <a:buFont typeface="Georgia" pitchFamily="18" charset="0"/>
              <a:buChar char="&lt;"/>
              <a:defRPr sz="1600">
                <a:solidFill>
                  <a:schemeClr val="tx1"/>
                </a:solidFill>
                <a:latin typeface="Segoe UI" pitchFamily="34" charset="0"/>
              </a:defRPr>
            </a:lvl5pPr>
            <a:lvl6pPr marL="25146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6pPr>
            <a:lvl7pPr marL="29718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7pPr>
            <a:lvl8pPr marL="34290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8pPr>
            <a:lvl9pPr marL="38862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9pPr>
          </a:lstStyle>
          <a:p>
            <a:pPr algn="ctr" eaLnBrk="1" hangingPunct="1">
              <a:lnSpc>
                <a:spcPts val="1127"/>
              </a:lnSpc>
              <a:buClr>
                <a:srgbClr val="FF0000"/>
              </a:buClr>
              <a:buNone/>
              <a:defRPr/>
            </a:pPr>
            <a:r>
              <a:rPr lang="en-US" altLang="en-US" sz="2100" b="1" dirty="0">
                <a:solidFill>
                  <a:srgbClr val="000000"/>
                </a:solidFill>
                <a:latin typeface="+mn-lt"/>
              </a:rPr>
              <a:t>$8,652</a:t>
            </a:r>
          </a:p>
        </p:txBody>
      </p:sp>
      <p:sp>
        <p:nvSpPr>
          <p:cNvPr id="15" name="Rectangle 13">
            <a:extLst>
              <a:ext uri="{FF2B5EF4-FFF2-40B4-BE49-F238E27FC236}">
                <a16:creationId xmlns:a16="http://schemas.microsoft.com/office/drawing/2014/main" id="{4F974955-32CA-4ABA-AD76-68B5EB49FD1E}"/>
              </a:ext>
            </a:extLst>
          </p:cNvPr>
          <p:cNvSpPr txBox="1">
            <a:spLocks noChangeArrowheads="1"/>
          </p:cNvSpPr>
          <p:nvPr/>
        </p:nvSpPr>
        <p:spPr>
          <a:xfrm>
            <a:off x="339725" y="358380"/>
            <a:ext cx="8051800" cy="644128"/>
          </a:xfrm>
          <a:prstGeom prst="rect">
            <a:avLst/>
          </a:prstGeom>
        </p:spPr>
        <p:txBody>
          <a:bodyPr lIns="68580" tIns="34290" rIns="68580" bIns="34290"/>
          <a:lstStyle>
            <a:lvl1pPr algn="l" rtl="0" fontAlgn="base">
              <a:lnSpc>
                <a:spcPct val="85000"/>
              </a:lnSpc>
              <a:spcBef>
                <a:spcPct val="0"/>
              </a:spcBef>
              <a:spcAft>
                <a:spcPct val="0"/>
              </a:spcAft>
              <a:defRPr lang="en-US" sz="3000" b="1" dirty="0" smtClean="0">
                <a:solidFill>
                  <a:schemeClr val="bg1"/>
                </a:solidFill>
                <a:latin typeface="+mj-lt"/>
                <a:ea typeface="+mj-ea"/>
                <a:cs typeface="+mj-cs"/>
              </a:defRPr>
            </a:lvl1pPr>
            <a:lvl2pPr algn="l" rtl="0" fontAlgn="base">
              <a:lnSpc>
                <a:spcPct val="85000"/>
              </a:lnSpc>
              <a:spcBef>
                <a:spcPct val="0"/>
              </a:spcBef>
              <a:spcAft>
                <a:spcPct val="0"/>
              </a:spcAft>
              <a:defRPr sz="3000" b="1">
                <a:solidFill>
                  <a:schemeClr val="bg1"/>
                </a:solidFill>
                <a:latin typeface="Arial" pitchFamily="34" charset="0"/>
                <a:cs typeface="Arial" pitchFamily="34" charset="0"/>
              </a:defRPr>
            </a:lvl2pPr>
            <a:lvl3pPr algn="l" rtl="0" fontAlgn="base">
              <a:lnSpc>
                <a:spcPct val="85000"/>
              </a:lnSpc>
              <a:spcBef>
                <a:spcPct val="0"/>
              </a:spcBef>
              <a:spcAft>
                <a:spcPct val="0"/>
              </a:spcAft>
              <a:defRPr sz="3000" b="1">
                <a:solidFill>
                  <a:schemeClr val="bg1"/>
                </a:solidFill>
                <a:latin typeface="Arial" pitchFamily="34" charset="0"/>
                <a:cs typeface="Arial" pitchFamily="34" charset="0"/>
              </a:defRPr>
            </a:lvl3pPr>
            <a:lvl4pPr algn="l" rtl="0" fontAlgn="base">
              <a:lnSpc>
                <a:spcPct val="85000"/>
              </a:lnSpc>
              <a:spcBef>
                <a:spcPct val="0"/>
              </a:spcBef>
              <a:spcAft>
                <a:spcPct val="0"/>
              </a:spcAft>
              <a:defRPr sz="3000" b="1">
                <a:solidFill>
                  <a:schemeClr val="bg1"/>
                </a:solidFill>
                <a:latin typeface="Arial" pitchFamily="34" charset="0"/>
                <a:cs typeface="Arial" pitchFamily="34" charset="0"/>
              </a:defRPr>
            </a:lvl4pPr>
            <a:lvl5pPr algn="l" rtl="0" fontAlgn="base">
              <a:lnSpc>
                <a:spcPct val="85000"/>
              </a:lnSpc>
              <a:spcBef>
                <a:spcPct val="0"/>
              </a:spcBef>
              <a:spcAft>
                <a:spcPct val="0"/>
              </a:spcAft>
              <a:defRPr sz="3000" b="1">
                <a:solidFill>
                  <a:schemeClr val="bg1"/>
                </a:solidFill>
                <a:latin typeface="Arial" pitchFamily="34" charset="0"/>
                <a:cs typeface="Arial" pitchFamily="34" charset="0"/>
              </a:defRPr>
            </a:lvl5pPr>
            <a:lvl6pPr marL="457200" algn="l" rtl="0" fontAlgn="base">
              <a:lnSpc>
                <a:spcPct val="85000"/>
              </a:lnSpc>
              <a:spcBef>
                <a:spcPct val="0"/>
              </a:spcBef>
              <a:spcAft>
                <a:spcPct val="0"/>
              </a:spcAft>
              <a:defRPr sz="3000" b="1">
                <a:solidFill>
                  <a:schemeClr val="bg1"/>
                </a:solidFill>
                <a:latin typeface="Arial" pitchFamily="34" charset="0"/>
                <a:cs typeface="Arial" pitchFamily="34" charset="0"/>
              </a:defRPr>
            </a:lvl6pPr>
            <a:lvl7pPr marL="914400" algn="l" rtl="0" fontAlgn="base">
              <a:lnSpc>
                <a:spcPct val="85000"/>
              </a:lnSpc>
              <a:spcBef>
                <a:spcPct val="0"/>
              </a:spcBef>
              <a:spcAft>
                <a:spcPct val="0"/>
              </a:spcAft>
              <a:defRPr sz="3000" b="1">
                <a:solidFill>
                  <a:schemeClr val="bg1"/>
                </a:solidFill>
                <a:latin typeface="Arial" pitchFamily="34" charset="0"/>
                <a:cs typeface="Arial" pitchFamily="34" charset="0"/>
              </a:defRPr>
            </a:lvl7pPr>
            <a:lvl8pPr marL="1371600" algn="l" rtl="0" fontAlgn="base">
              <a:lnSpc>
                <a:spcPct val="85000"/>
              </a:lnSpc>
              <a:spcBef>
                <a:spcPct val="0"/>
              </a:spcBef>
              <a:spcAft>
                <a:spcPct val="0"/>
              </a:spcAft>
              <a:defRPr sz="3000" b="1">
                <a:solidFill>
                  <a:schemeClr val="bg1"/>
                </a:solidFill>
                <a:latin typeface="Arial" pitchFamily="34" charset="0"/>
                <a:cs typeface="Arial" pitchFamily="34" charset="0"/>
              </a:defRPr>
            </a:lvl8pPr>
            <a:lvl9pPr marL="1828800" algn="l" rtl="0" fontAlgn="base">
              <a:lnSpc>
                <a:spcPct val="85000"/>
              </a:lnSpc>
              <a:spcBef>
                <a:spcPct val="0"/>
              </a:spcBef>
              <a:spcAft>
                <a:spcPct val="0"/>
              </a:spcAft>
              <a:defRPr sz="3000" b="1">
                <a:solidFill>
                  <a:schemeClr val="bg1"/>
                </a:solidFill>
                <a:latin typeface="Arial" pitchFamily="34" charset="0"/>
                <a:cs typeface="Arial" pitchFamily="34" charset="0"/>
              </a:defRPr>
            </a:lvl9pPr>
          </a:lstStyle>
          <a:p>
            <a:pPr eaLnBrk="1" hangingPunct="1">
              <a:defRPr/>
            </a:pPr>
            <a:endParaRPr lang="en-CA" kern="0" baseline="0" dirty="0"/>
          </a:p>
        </p:txBody>
      </p:sp>
      <p:sp>
        <p:nvSpPr>
          <p:cNvPr id="16" name="TextBox 15">
            <a:extLst>
              <a:ext uri="{FF2B5EF4-FFF2-40B4-BE49-F238E27FC236}">
                <a16:creationId xmlns:a16="http://schemas.microsoft.com/office/drawing/2014/main" id="{48B9DA2F-7A52-46F0-BAD1-8C2621B3E042}"/>
              </a:ext>
            </a:extLst>
          </p:cNvPr>
          <p:cNvSpPr txBox="1">
            <a:spLocks noChangeArrowheads="1"/>
          </p:cNvSpPr>
          <p:nvPr/>
        </p:nvSpPr>
        <p:spPr bwMode="auto">
          <a:xfrm>
            <a:off x="533401" y="4045971"/>
            <a:ext cx="821998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spcBef>
                <a:spcPct val="20000"/>
              </a:spcBef>
              <a:buFont typeface="Georgia" pitchFamily="18" charset="0"/>
              <a:buChar char="&lt;"/>
              <a:defRPr sz="1600">
                <a:solidFill>
                  <a:schemeClr val="tx1"/>
                </a:solidFill>
                <a:latin typeface="Segoe UI" pitchFamily="34" charset="0"/>
              </a:defRPr>
            </a:lvl1pPr>
            <a:lvl2pPr marL="742950" indent="-285750" eaLnBrk="0" hangingPunct="0">
              <a:spcBef>
                <a:spcPct val="20000"/>
              </a:spcBef>
              <a:buFont typeface="Georgia" pitchFamily="18" charset="0"/>
              <a:buChar char="&lt;"/>
              <a:defRPr sz="1600">
                <a:solidFill>
                  <a:schemeClr val="tx1"/>
                </a:solidFill>
                <a:latin typeface="Segoe UI" pitchFamily="34" charset="0"/>
              </a:defRPr>
            </a:lvl2pPr>
            <a:lvl3pPr marL="1143000" indent="-228600" eaLnBrk="0" hangingPunct="0">
              <a:spcBef>
                <a:spcPct val="20000"/>
              </a:spcBef>
              <a:buFont typeface="Georgia" pitchFamily="18" charset="0"/>
              <a:buChar char="&lt;"/>
              <a:defRPr sz="1600">
                <a:solidFill>
                  <a:schemeClr val="tx1"/>
                </a:solidFill>
                <a:latin typeface="Segoe UI" pitchFamily="34" charset="0"/>
              </a:defRPr>
            </a:lvl3pPr>
            <a:lvl4pPr marL="1600200" indent="-228600" eaLnBrk="0" hangingPunct="0">
              <a:spcBef>
                <a:spcPct val="20000"/>
              </a:spcBef>
              <a:buFont typeface="Georgia" pitchFamily="18" charset="0"/>
              <a:buChar char="&lt;"/>
              <a:defRPr sz="1600">
                <a:solidFill>
                  <a:schemeClr val="tx1"/>
                </a:solidFill>
                <a:latin typeface="Segoe UI" pitchFamily="34" charset="0"/>
              </a:defRPr>
            </a:lvl4pPr>
            <a:lvl5pPr marL="2057400" indent="-228600" eaLnBrk="0" hangingPunct="0">
              <a:spcBef>
                <a:spcPct val="20000"/>
              </a:spcBef>
              <a:buFont typeface="Georgia" pitchFamily="18" charset="0"/>
              <a:buChar char="&lt;"/>
              <a:defRPr sz="1600">
                <a:solidFill>
                  <a:schemeClr val="tx1"/>
                </a:solidFill>
                <a:latin typeface="Segoe UI" pitchFamily="34" charset="0"/>
              </a:defRPr>
            </a:lvl5pPr>
            <a:lvl6pPr marL="25146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6pPr>
            <a:lvl7pPr marL="29718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7pPr>
            <a:lvl8pPr marL="34290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8pPr>
            <a:lvl9pPr marL="38862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9pPr>
          </a:lstStyle>
          <a:p>
            <a:pPr eaLnBrk="1" hangingPunct="1">
              <a:spcBef>
                <a:spcPct val="0"/>
              </a:spcBef>
              <a:buFontTx/>
              <a:buNone/>
              <a:defRPr/>
            </a:pPr>
            <a:r>
              <a:rPr lang="en-US" altLang="en-US" sz="1000" baseline="0" dirty="0">
                <a:solidFill>
                  <a:schemeClr val="tx2"/>
                </a:solidFill>
                <a:latin typeface="+mn-lt"/>
                <a:cs typeface="Segoe UI" pitchFamily="34" charset="0"/>
              </a:rPr>
              <a:t>Source: Bloomberg. S&amp;P/</a:t>
            </a:r>
            <a:r>
              <a:rPr lang="en-US" altLang="en-US" sz="1000" baseline="0" dirty="0" err="1">
                <a:solidFill>
                  <a:schemeClr val="tx2"/>
                </a:solidFill>
                <a:latin typeface="+mn-lt"/>
                <a:cs typeface="Segoe UI" pitchFamily="34" charset="0"/>
              </a:rPr>
              <a:t>TSX</a:t>
            </a:r>
            <a:r>
              <a:rPr lang="en-US" altLang="en-US" sz="1000" baseline="0" dirty="0">
                <a:solidFill>
                  <a:schemeClr val="tx2"/>
                </a:solidFill>
                <a:latin typeface="+mn-lt"/>
                <a:cs typeface="Segoe UI" pitchFamily="34" charset="0"/>
              </a:rPr>
              <a:t> Composite Total Return Index, November 30, 2008 to November 30, 2018. It is not possible to invest directly in an index. Assumes reinvestment of all income and no transaction costs or taxes. Value of investment calculated using compounded daily returns. Missing 10, 20 and 30 best days, excludes the top respective return days..</a:t>
            </a:r>
          </a:p>
        </p:txBody>
      </p:sp>
      <p:sp>
        <p:nvSpPr>
          <p:cNvPr id="17" name="Rectangle 16"/>
          <p:cNvSpPr/>
          <p:nvPr/>
        </p:nvSpPr>
        <p:spPr bwMode="auto">
          <a:xfrm>
            <a:off x="-26055" y="-4132"/>
            <a:ext cx="631362" cy="448454"/>
          </a:xfrm>
          <a:prstGeom prst="rect">
            <a:avLst/>
          </a:prstGeom>
          <a:solidFill>
            <a:srgbClr val="0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2400" b="1" baseline="0" dirty="0"/>
              <a:t>3</a:t>
            </a:r>
          </a:p>
        </p:txBody>
      </p:sp>
    </p:spTree>
    <p:extLst>
      <p:ext uri="{BB962C8B-B14F-4D97-AF65-F5344CB8AC3E}">
        <p14:creationId xmlns:p14="http://schemas.microsoft.com/office/powerpoint/2010/main" val="4065834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1122" y="388144"/>
            <a:ext cx="8105312" cy="644129"/>
          </a:xfrm>
        </p:spPr>
        <p:txBody>
          <a:bodyPr/>
          <a:lstStyle/>
          <a:p>
            <a:r>
              <a:rPr lang="en-CA" dirty="0"/>
              <a:t>Tip 3: </a:t>
            </a:r>
            <a:r>
              <a:rPr lang="en-US" dirty="0"/>
              <a:t>Be Patient and Stay Calm</a:t>
            </a:r>
            <a:br>
              <a:rPr lang="en-US" dirty="0"/>
            </a:br>
            <a:r>
              <a:rPr lang="en-US" sz="1600" b="0" dirty="0"/>
              <a:t>Potential buying opportunities following painful declines</a:t>
            </a:r>
          </a:p>
        </p:txBody>
      </p:sp>
      <p:sp>
        <p:nvSpPr>
          <p:cNvPr id="15" name="Rectangle 13">
            <a:extLst>
              <a:ext uri="{FF2B5EF4-FFF2-40B4-BE49-F238E27FC236}">
                <a16:creationId xmlns:a16="http://schemas.microsoft.com/office/drawing/2014/main" id="{4F974955-32CA-4ABA-AD76-68B5EB49FD1E}"/>
              </a:ext>
            </a:extLst>
          </p:cNvPr>
          <p:cNvSpPr txBox="1">
            <a:spLocks noChangeArrowheads="1"/>
          </p:cNvSpPr>
          <p:nvPr/>
        </p:nvSpPr>
        <p:spPr>
          <a:xfrm>
            <a:off x="339725" y="358380"/>
            <a:ext cx="8051800" cy="644128"/>
          </a:xfrm>
          <a:prstGeom prst="rect">
            <a:avLst/>
          </a:prstGeom>
        </p:spPr>
        <p:txBody>
          <a:bodyPr lIns="68580" tIns="34290" rIns="68580" bIns="34290"/>
          <a:lstStyle>
            <a:lvl1pPr algn="l" rtl="0" fontAlgn="base">
              <a:lnSpc>
                <a:spcPct val="85000"/>
              </a:lnSpc>
              <a:spcBef>
                <a:spcPct val="0"/>
              </a:spcBef>
              <a:spcAft>
                <a:spcPct val="0"/>
              </a:spcAft>
              <a:defRPr lang="en-US" sz="3000" b="1" dirty="0" smtClean="0">
                <a:solidFill>
                  <a:schemeClr val="bg1"/>
                </a:solidFill>
                <a:latin typeface="+mj-lt"/>
                <a:ea typeface="+mj-ea"/>
                <a:cs typeface="+mj-cs"/>
              </a:defRPr>
            </a:lvl1pPr>
            <a:lvl2pPr algn="l" rtl="0" fontAlgn="base">
              <a:lnSpc>
                <a:spcPct val="85000"/>
              </a:lnSpc>
              <a:spcBef>
                <a:spcPct val="0"/>
              </a:spcBef>
              <a:spcAft>
                <a:spcPct val="0"/>
              </a:spcAft>
              <a:defRPr sz="3000" b="1">
                <a:solidFill>
                  <a:schemeClr val="bg1"/>
                </a:solidFill>
                <a:latin typeface="Arial" pitchFamily="34" charset="0"/>
                <a:cs typeface="Arial" pitchFamily="34" charset="0"/>
              </a:defRPr>
            </a:lvl2pPr>
            <a:lvl3pPr algn="l" rtl="0" fontAlgn="base">
              <a:lnSpc>
                <a:spcPct val="85000"/>
              </a:lnSpc>
              <a:spcBef>
                <a:spcPct val="0"/>
              </a:spcBef>
              <a:spcAft>
                <a:spcPct val="0"/>
              </a:spcAft>
              <a:defRPr sz="3000" b="1">
                <a:solidFill>
                  <a:schemeClr val="bg1"/>
                </a:solidFill>
                <a:latin typeface="Arial" pitchFamily="34" charset="0"/>
                <a:cs typeface="Arial" pitchFamily="34" charset="0"/>
              </a:defRPr>
            </a:lvl3pPr>
            <a:lvl4pPr algn="l" rtl="0" fontAlgn="base">
              <a:lnSpc>
                <a:spcPct val="85000"/>
              </a:lnSpc>
              <a:spcBef>
                <a:spcPct val="0"/>
              </a:spcBef>
              <a:spcAft>
                <a:spcPct val="0"/>
              </a:spcAft>
              <a:defRPr sz="3000" b="1">
                <a:solidFill>
                  <a:schemeClr val="bg1"/>
                </a:solidFill>
                <a:latin typeface="Arial" pitchFamily="34" charset="0"/>
                <a:cs typeface="Arial" pitchFamily="34" charset="0"/>
              </a:defRPr>
            </a:lvl4pPr>
            <a:lvl5pPr algn="l" rtl="0" fontAlgn="base">
              <a:lnSpc>
                <a:spcPct val="85000"/>
              </a:lnSpc>
              <a:spcBef>
                <a:spcPct val="0"/>
              </a:spcBef>
              <a:spcAft>
                <a:spcPct val="0"/>
              </a:spcAft>
              <a:defRPr sz="3000" b="1">
                <a:solidFill>
                  <a:schemeClr val="bg1"/>
                </a:solidFill>
                <a:latin typeface="Arial" pitchFamily="34" charset="0"/>
                <a:cs typeface="Arial" pitchFamily="34" charset="0"/>
              </a:defRPr>
            </a:lvl5pPr>
            <a:lvl6pPr marL="457200" algn="l" rtl="0" fontAlgn="base">
              <a:lnSpc>
                <a:spcPct val="85000"/>
              </a:lnSpc>
              <a:spcBef>
                <a:spcPct val="0"/>
              </a:spcBef>
              <a:spcAft>
                <a:spcPct val="0"/>
              </a:spcAft>
              <a:defRPr sz="3000" b="1">
                <a:solidFill>
                  <a:schemeClr val="bg1"/>
                </a:solidFill>
                <a:latin typeface="Arial" pitchFamily="34" charset="0"/>
                <a:cs typeface="Arial" pitchFamily="34" charset="0"/>
              </a:defRPr>
            </a:lvl6pPr>
            <a:lvl7pPr marL="914400" algn="l" rtl="0" fontAlgn="base">
              <a:lnSpc>
                <a:spcPct val="85000"/>
              </a:lnSpc>
              <a:spcBef>
                <a:spcPct val="0"/>
              </a:spcBef>
              <a:spcAft>
                <a:spcPct val="0"/>
              </a:spcAft>
              <a:defRPr sz="3000" b="1">
                <a:solidFill>
                  <a:schemeClr val="bg1"/>
                </a:solidFill>
                <a:latin typeface="Arial" pitchFamily="34" charset="0"/>
                <a:cs typeface="Arial" pitchFamily="34" charset="0"/>
              </a:defRPr>
            </a:lvl7pPr>
            <a:lvl8pPr marL="1371600" algn="l" rtl="0" fontAlgn="base">
              <a:lnSpc>
                <a:spcPct val="85000"/>
              </a:lnSpc>
              <a:spcBef>
                <a:spcPct val="0"/>
              </a:spcBef>
              <a:spcAft>
                <a:spcPct val="0"/>
              </a:spcAft>
              <a:defRPr sz="3000" b="1">
                <a:solidFill>
                  <a:schemeClr val="bg1"/>
                </a:solidFill>
                <a:latin typeface="Arial" pitchFamily="34" charset="0"/>
                <a:cs typeface="Arial" pitchFamily="34" charset="0"/>
              </a:defRPr>
            </a:lvl8pPr>
            <a:lvl9pPr marL="1828800" algn="l" rtl="0" fontAlgn="base">
              <a:lnSpc>
                <a:spcPct val="85000"/>
              </a:lnSpc>
              <a:spcBef>
                <a:spcPct val="0"/>
              </a:spcBef>
              <a:spcAft>
                <a:spcPct val="0"/>
              </a:spcAft>
              <a:defRPr sz="3000" b="1">
                <a:solidFill>
                  <a:schemeClr val="bg1"/>
                </a:solidFill>
                <a:latin typeface="Arial" pitchFamily="34" charset="0"/>
                <a:cs typeface="Arial" pitchFamily="34" charset="0"/>
              </a:defRPr>
            </a:lvl9pPr>
          </a:lstStyle>
          <a:p>
            <a:pPr eaLnBrk="1" hangingPunct="1">
              <a:defRPr/>
            </a:pPr>
            <a:endParaRPr lang="en-CA" kern="0" baseline="0" dirty="0"/>
          </a:p>
        </p:txBody>
      </p:sp>
      <p:sp>
        <p:nvSpPr>
          <p:cNvPr id="17" name="Rectangle 16"/>
          <p:cNvSpPr/>
          <p:nvPr/>
        </p:nvSpPr>
        <p:spPr bwMode="auto">
          <a:xfrm>
            <a:off x="-26055" y="-4132"/>
            <a:ext cx="631362" cy="448454"/>
          </a:xfrm>
          <a:prstGeom prst="rect">
            <a:avLst/>
          </a:prstGeom>
          <a:solidFill>
            <a:srgbClr val="0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2400" b="1" baseline="0" dirty="0"/>
              <a:t>3</a:t>
            </a:r>
          </a:p>
        </p:txBody>
      </p:sp>
      <p:sp>
        <p:nvSpPr>
          <p:cNvPr id="18" name="TextBox 17">
            <a:extLst>
              <a:ext uri="{FF2B5EF4-FFF2-40B4-BE49-F238E27FC236}">
                <a16:creationId xmlns:a16="http://schemas.microsoft.com/office/drawing/2014/main" id="{465BF47E-25B9-40FE-95B1-3874ED195D54}"/>
              </a:ext>
            </a:extLst>
          </p:cNvPr>
          <p:cNvSpPr txBox="1"/>
          <p:nvPr/>
        </p:nvSpPr>
        <p:spPr>
          <a:xfrm>
            <a:off x="817731" y="616140"/>
            <a:ext cx="6192669" cy="143373"/>
          </a:xfrm>
          <a:prstGeom prst="rect">
            <a:avLst/>
          </a:prstGeom>
          <a:ln w="12700">
            <a:miter lim="400000"/>
          </a:ln>
          <a:extLst>
            <a:ext uri="{C572A759-6A51-4108-AA02-DFA0A04FC94B}">
              <ma14:wrappingTextBoxFlag xmlns:p14="http://schemas.microsoft.com/office/powerpoint/2010/main" xmlns:p15="http://schemas.microsoft.com/office/powerpoint/2012/main" xmlns:p159="http://schemas.microsoft.com/office/powerpoint/2015/09/main"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nSpc>
                <a:spcPct val="130000"/>
              </a:lnSpc>
              <a:buClr>
                <a:srgbClr val="009DD6"/>
              </a:buClr>
              <a:buSzPct val="80000"/>
            </a:pPr>
            <a:endParaRPr lang="en-US" sz="1200">
              <a:solidFill>
                <a:srgbClr val="FFFFFF"/>
              </a:solidFill>
              <a:latin typeface="+mn-lt"/>
            </a:endParaRPr>
          </a:p>
        </p:txBody>
      </p:sp>
      <p:sp>
        <p:nvSpPr>
          <p:cNvPr id="19" name="TextBox 18">
            <a:extLst>
              <a:ext uri="{FF2B5EF4-FFF2-40B4-BE49-F238E27FC236}">
                <a16:creationId xmlns:a16="http://schemas.microsoft.com/office/drawing/2014/main" id="{C221C476-6AD5-4AB2-AFF9-4E5310CC48E9}"/>
              </a:ext>
            </a:extLst>
          </p:cNvPr>
          <p:cNvSpPr txBox="1"/>
          <p:nvPr/>
        </p:nvSpPr>
        <p:spPr>
          <a:xfrm>
            <a:off x="836781" y="616140"/>
            <a:ext cx="4973469" cy="143373"/>
          </a:xfrm>
          <a:prstGeom prst="rect">
            <a:avLst/>
          </a:prstGeom>
          <a:ln w="12700">
            <a:miter lim="400000"/>
          </a:ln>
          <a:extLst>
            <a:ext uri="{C572A759-6A51-4108-AA02-DFA0A04FC94B}">
              <ma14:wrappingTextBoxFlag xmlns:p14="http://schemas.microsoft.com/office/powerpoint/2010/main" xmlns:p15="http://schemas.microsoft.com/office/powerpoint/2012/main" xmlns:p159="http://schemas.microsoft.com/office/powerpoint/2015/09/main"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a:lnSpc>
                <a:spcPct val="130000"/>
              </a:lnSpc>
              <a:buClr>
                <a:srgbClr val="009DD6"/>
              </a:buClr>
              <a:buSzPct val="80000"/>
            </a:pPr>
            <a:endParaRPr lang="en-US" sz="1200">
              <a:solidFill>
                <a:srgbClr val="FFFFFF"/>
              </a:solidFill>
              <a:latin typeface="+mn-lt"/>
            </a:endParaRPr>
          </a:p>
        </p:txBody>
      </p:sp>
      <p:sp>
        <p:nvSpPr>
          <p:cNvPr id="20" name="Rectangle 103">
            <a:extLst>
              <a:ext uri="{FF2B5EF4-FFF2-40B4-BE49-F238E27FC236}">
                <a16:creationId xmlns:a16="http://schemas.microsoft.com/office/drawing/2014/main" id="{56FFC1D9-761D-4D07-A26A-88CD035EFE30}"/>
              </a:ext>
            </a:extLst>
          </p:cNvPr>
          <p:cNvSpPr>
            <a:spLocks noChangeArrowheads="1"/>
          </p:cNvSpPr>
          <p:nvPr/>
        </p:nvSpPr>
        <p:spPr bwMode="auto">
          <a:xfrm>
            <a:off x="685535" y="4271545"/>
            <a:ext cx="6843358"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p>
            <a:pPr defTabSz="685800" fontAlgn="auto">
              <a:defRPr/>
            </a:pPr>
            <a:r>
              <a:rPr lang="en-US" baseline="0" dirty="0">
                <a:solidFill>
                  <a:schemeClr val="tx2"/>
                </a:solidFill>
                <a:latin typeface="+mn-lt"/>
                <a:ea typeface="Scotia" panose="020B0503020203020204" pitchFamily="34" charset="0"/>
                <a:cs typeface="ＭＳ Ｐゴシック"/>
              </a:rPr>
              <a:t>Source:  1832 Asset Management, Bloomberg. </a:t>
            </a:r>
          </a:p>
        </p:txBody>
      </p:sp>
      <p:graphicFrame>
        <p:nvGraphicFramePr>
          <p:cNvPr id="22" name="Table 4">
            <a:extLst>
              <a:ext uri="{FF2B5EF4-FFF2-40B4-BE49-F238E27FC236}">
                <a16:creationId xmlns:a16="http://schemas.microsoft.com/office/drawing/2014/main" id="{9240A68C-F57B-4621-BFE3-2F2C088CBCB3}"/>
              </a:ext>
            </a:extLst>
          </p:cNvPr>
          <p:cNvGraphicFramePr>
            <a:graphicFrameLocks noGrp="1"/>
          </p:cNvGraphicFramePr>
          <p:nvPr>
            <p:extLst>
              <p:ext uri="{D42A27DB-BD31-4B8C-83A1-F6EECF244321}">
                <p14:modId xmlns:p14="http://schemas.microsoft.com/office/powerpoint/2010/main" val="1530123464"/>
              </p:ext>
            </p:extLst>
          </p:nvPr>
        </p:nvGraphicFramePr>
        <p:xfrm>
          <a:off x="685534" y="1530775"/>
          <a:ext cx="7801241" cy="2255250"/>
        </p:xfrm>
        <a:graphic>
          <a:graphicData uri="http://schemas.openxmlformats.org/drawingml/2006/table">
            <a:tbl>
              <a:tblPr firstRow="1" bandRow="1">
                <a:tableStyleId>{5C22544A-7EE6-4342-B048-85BDC9FD1C3A}</a:tableStyleId>
              </a:tblPr>
              <a:tblGrid>
                <a:gridCol w="1843412">
                  <a:extLst>
                    <a:ext uri="{9D8B030D-6E8A-4147-A177-3AD203B41FA5}">
                      <a16:colId xmlns:a16="http://schemas.microsoft.com/office/drawing/2014/main" val="2182680815"/>
                    </a:ext>
                  </a:extLst>
                </a:gridCol>
                <a:gridCol w="2372355">
                  <a:extLst>
                    <a:ext uri="{9D8B030D-6E8A-4147-A177-3AD203B41FA5}">
                      <a16:colId xmlns:a16="http://schemas.microsoft.com/office/drawing/2014/main" val="3374215230"/>
                    </a:ext>
                  </a:extLst>
                </a:gridCol>
                <a:gridCol w="1462363">
                  <a:extLst>
                    <a:ext uri="{9D8B030D-6E8A-4147-A177-3AD203B41FA5}">
                      <a16:colId xmlns:a16="http://schemas.microsoft.com/office/drawing/2014/main" val="3755840685"/>
                    </a:ext>
                  </a:extLst>
                </a:gridCol>
                <a:gridCol w="2123111">
                  <a:extLst>
                    <a:ext uri="{9D8B030D-6E8A-4147-A177-3AD203B41FA5}">
                      <a16:colId xmlns:a16="http://schemas.microsoft.com/office/drawing/2014/main" val="2486871893"/>
                    </a:ext>
                  </a:extLst>
                </a:gridCol>
              </a:tblGrid>
              <a:tr h="188574">
                <a:tc>
                  <a:txBody>
                    <a:bodyPr/>
                    <a:lstStyle/>
                    <a:p>
                      <a:pPr algn="ctr"/>
                      <a:r>
                        <a:rPr lang="en-CA" sz="1100" dirty="0"/>
                        <a:t>Top 10  Worst Returns</a:t>
                      </a: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0000"/>
                    </a:solidFill>
                  </a:tcPr>
                </a:tc>
                <a:tc>
                  <a:txBody>
                    <a:bodyPr/>
                    <a:lstStyle/>
                    <a:p>
                      <a:pPr algn="l"/>
                      <a:r>
                        <a:rPr lang="en-CA" sz="1100"/>
                        <a:t>Dates</a:t>
                      </a: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0000"/>
                    </a:solidFill>
                  </a:tcPr>
                </a:tc>
                <a:tc>
                  <a:txBody>
                    <a:bodyPr/>
                    <a:lstStyle/>
                    <a:p>
                      <a:pPr algn="ctr"/>
                      <a:r>
                        <a:rPr lang="en-CA" sz="1100" dirty="0"/>
                        <a:t>Quarterly Return</a:t>
                      </a: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0000"/>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CA" sz="1100" b="1" i="0" u="none" strike="noStrike" kern="1200" cap="none" spc="0" normalizeH="0" baseline="0" noProof="0" dirty="0">
                          <a:ln>
                            <a:noFill/>
                          </a:ln>
                          <a:solidFill>
                            <a:prstClr val="white"/>
                          </a:solidFill>
                          <a:effectLst/>
                          <a:uLnTx/>
                          <a:uFillTx/>
                          <a:latin typeface="Scotia Light"/>
                          <a:ea typeface="+mn-ea"/>
                          <a:cs typeface="+mn-cs"/>
                        </a:rPr>
                        <a:t>+4 </a:t>
                      </a:r>
                      <a:r>
                        <a:rPr kumimoji="0" lang="en-CA" sz="1100" b="1" i="0" u="none" strike="noStrike" kern="1200" cap="none" spc="0" normalizeH="0" baseline="0" noProof="0" dirty="0" err="1">
                          <a:ln>
                            <a:noFill/>
                          </a:ln>
                          <a:solidFill>
                            <a:prstClr val="white"/>
                          </a:solidFill>
                          <a:effectLst/>
                          <a:uLnTx/>
                          <a:uFillTx/>
                          <a:latin typeface="Scotia Light"/>
                          <a:ea typeface="+mn-ea"/>
                          <a:cs typeface="+mn-cs"/>
                        </a:rPr>
                        <a:t>Qtr</a:t>
                      </a:r>
                      <a:endParaRPr kumimoji="0" lang="en-CA" sz="1100" b="1" i="0" u="none" strike="noStrike" kern="1200" cap="none" spc="0" normalizeH="0" baseline="0" noProof="0" dirty="0">
                        <a:ln>
                          <a:noFill/>
                        </a:ln>
                        <a:solidFill>
                          <a:prstClr val="white"/>
                        </a:solidFill>
                        <a:effectLst/>
                        <a:uLnTx/>
                        <a:uFillTx/>
                        <a:latin typeface="Scotia Light"/>
                        <a:ea typeface="+mn-ea"/>
                        <a:cs typeface="+mn-cs"/>
                      </a:endParaRPr>
                    </a:p>
                  </a:txBody>
                  <a:tcPr marL="68580" marR="68580" marT="0" marB="0" anchor="ctr">
                    <a:lnL w="12700" cmpd="sng">
                      <a:noFill/>
                    </a:lnL>
                    <a:lnR w="12700" cmpd="sng">
                      <a:noFill/>
                    </a:lnR>
                    <a:lnT w="12700" cmpd="sng">
                      <a:noFill/>
                    </a:lnT>
                    <a:lnB w="38100" cmpd="sng">
                      <a:noFill/>
                    </a:lnB>
                    <a:lnTlToBr w="12700" cmpd="sng">
                      <a:noFill/>
                      <a:prstDash val="solid"/>
                    </a:lnTlToBr>
                    <a:lnBlToTr w="12700" cmpd="sng">
                      <a:noFill/>
                      <a:prstDash val="solid"/>
                    </a:lnBlToTr>
                    <a:solidFill>
                      <a:srgbClr val="000000"/>
                    </a:solidFill>
                  </a:tcPr>
                </a:tc>
                <a:extLst>
                  <a:ext uri="{0D108BD9-81ED-4DB2-BD59-A6C34878D82A}">
                    <a16:rowId xmlns:a16="http://schemas.microsoft.com/office/drawing/2014/main" val="3218615700"/>
                  </a:ext>
                </a:extLst>
              </a:tr>
              <a:tr h="172223">
                <a:tc>
                  <a:txBody>
                    <a:bodyPr/>
                    <a:lstStyle/>
                    <a:p>
                      <a:pPr algn="ctr"/>
                      <a:r>
                        <a:rPr lang="en-CA" sz="1100" dirty="0">
                          <a:solidFill>
                            <a:srgbClr val="000000"/>
                          </a:solidFill>
                        </a:rPr>
                        <a:t>1</a:t>
                      </a:r>
                    </a:p>
                  </a:txBody>
                  <a:tcPr marL="68580" marR="68580" marT="0" marB="0" anchor="ctr">
                    <a:lnL w="12700" cmpd="sng">
                      <a:noFill/>
                    </a:lnL>
                    <a:lnR w="12700" cmpd="sng">
                      <a:noFill/>
                    </a:lnR>
                    <a:lnT w="38100" cmpd="sng">
                      <a:noFill/>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CA" sz="1100" dirty="0">
                          <a:solidFill>
                            <a:srgbClr val="000000"/>
                          </a:solidFill>
                        </a:rPr>
                        <a:t>Jun. 30, 1932</a:t>
                      </a:r>
                    </a:p>
                  </a:txBody>
                  <a:tcPr marL="68580" marR="68580" marT="0" marB="0" anchor="ctr">
                    <a:lnL w="12700" cmpd="sng">
                      <a:noFill/>
                    </a:lnL>
                    <a:lnR w="12700" cmpd="sng">
                      <a:noFill/>
                    </a:lnR>
                    <a:lnT w="38100" cmpd="sng">
                      <a:noFill/>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a:r>
                        <a:rPr lang="en-CA" sz="1100" dirty="0"/>
                        <a:t>-39.4%</a:t>
                      </a:r>
                    </a:p>
                  </a:txBody>
                  <a:tcPr marL="68580" marR="68580" marT="0" marB="0" anchor="ctr">
                    <a:lnL w="12700" cmpd="sng">
                      <a:noFill/>
                    </a:lnL>
                    <a:lnR w="12700" cmpd="sng">
                      <a:noFill/>
                    </a:lnR>
                    <a:lnT w="38100" cmpd="sng">
                      <a:noFill/>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CA" sz="1100" b="0" i="0" u="none" strike="noStrike" kern="1200" cap="none" spc="0" normalizeH="0" baseline="0" noProof="0">
                          <a:ln>
                            <a:noFill/>
                          </a:ln>
                          <a:solidFill>
                            <a:srgbClr val="333333"/>
                          </a:solidFill>
                          <a:effectLst/>
                          <a:uLnTx/>
                          <a:uFillTx/>
                          <a:latin typeface="Scotia Light"/>
                          <a:ea typeface="+mn-ea"/>
                          <a:cs typeface="+mn-cs"/>
                        </a:rPr>
                        <a:t>146.3%</a:t>
                      </a:r>
                    </a:p>
                  </a:txBody>
                  <a:tcPr marL="68580" marR="68580" marT="0" marB="0" anchor="ctr">
                    <a:lnL w="12700" cmpd="sng">
                      <a:noFill/>
                    </a:lnL>
                    <a:lnR w="12700" cmpd="sng">
                      <a:noFill/>
                    </a:lnR>
                    <a:lnT w="38100" cmpd="sng">
                      <a:noFill/>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284144193"/>
                  </a:ext>
                </a:extLst>
              </a:tr>
              <a:tr h="172223">
                <a:tc>
                  <a:txBody>
                    <a:bodyPr/>
                    <a:lstStyle/>
                    <a:p>
                      <a:pPr algn="ctr"/>
                      <a:r>
                        <a:rPr lang="en-CA" sz="1100">
                          <a:solidFill>
                            <a:srgbClr val="000000"/>
                          </a:solidFill>
                        </a:rPr>
                        <a:t>2</a:t>
                      </a:r>
                    </a:p>
                  </a:txBody>
                  <a:tcPr marL="68580" marR="68580" marT="0" marB="0" anchor="ctr">
                    <a:lnL w="12700" cmpd="sng">
                      <a:noFill/>
                    </a:lnL>
                    <a:lnR w="12700" cmpd="sng">
                      <a:noFill/>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CA" sz="1100">
                          <a:solidFill>
                            <a:srgbClr val="000000"/>
                          </a:solidFill>
                        </a:rPr>
                        <a:t>Sep. 30, 1931</a:t>
                      </a:r>
                    </a:p>
                  </a:txBody>
                  <a:tcPr marL="68580" marR="68580" marT="0" marB="0" anchor="ctr">
                    <a:lnL w="12700" cmpd="sng">
                      <a:noFill/>
                    </a:lnL>
                    <a:lnR w="12700" cmpd="sng">
                      <a:noFill/>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CA" sz="1100" b="0" i="0" u="none" strike="noStrike" kern="1200" cap="none" spc="0" normalizeH="0" baseline="0" noProof="0">
                          <a:ln>
                            <a:noFill/>
                          </a:ln>
                          <a:solidFill>
                            <a:srgbClr val="333333"/>
                          </a:solidFill>
                          <a:effectLst/>
                          <a:uLnTx/>
                          <a:uFillTx/>
                          <a:latin typeface="Scotia Light"/>
                          <a:ea typeface="+mn-ea"/>
                          <a:cs typeface="+mn-cs"/>
                        </a:rPr>
                        <a:t>-34.5%</a:t>
                      </a:r>
                    </a:p>
                  </a:txBody>
                  <a:tcPr marL="68580" marR="68580" marT="0" marB="0" anchor="ctr">
                    <a:lnL w="12700" cmpd="sng">
                      <a:noFill/>
                    </a:lnL>
                    <a:lnR w="12700" cmpd="sng">
                      <a:noFill/>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CA" sz="1100" b="0" i="0" u="none" strike="noStrike" kern="1200" cap="none" spc="0" normalizeH="0" baseline="0" noProof="0">
                          <a:ln>
                            <a:noFill/>
                          </a:ln>
                          <a:solidFill>
                            <a:srgbClr val="333333"/>
                          </a:solidFill>
                          <a:effectLst/>
                          <a:uLnTx/>
                          <a:uFillTx/>
                          <a:latin typeface="Scotia Light"/>
                          <a:ea typeface="+mn-ea"/>
                          <a:cs typeface="+mn-cs"/>
                        </a:rPr>
                        <a:t>-16.8%</a:t>
                      </a:r>
                    </a:p>
                  </a:txBody>
                  <a:tcPr marL="68580" marR="68580" marT="0" marB="0" anchor="ctr">
                    <a:lnL w="12700" cmpd="sng">
                      <a:noFill/>
                    </a:lnL>
                    <a:lnR w="12700" cmpd="sng">
                      <a:noFill/>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47350241"/>
                  </a:ext>
                </a:extLst>
              </a:tr>
              <a:tr h="172223">
                <a:tc>
                  <a:txBody>
                    <a:bodyPr/>
                    <a:lstStyle/>
                    <a:p>
                      <a:pPr algn="ctr"/>
                      <a:r>
                        <a:rPr lang="en-CA" sz="1100">
                          <a:solidFill>
                            <a:srgbClr val="000000"/>
                          </a:solidFill>
                        </a:rPr>
                        <a:t>3</a:t>
                      </a:r>
                    </a:p>
                  </a:txBody>
                  <a:tcPr marL="68580" marR="68580" marT="0" marB="0" anchor="ctr">
                    <a:lnL w="12700" cmpd="sng">
                      <a:noFill/>
                    </a:lnL>
                    <a:lnR w="12700" cmpd="sng">
                      <a:noFill/>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CA" sz="1100">
                          <a:solidFill>
                            <a:srgbClr val="000000"/>
                          </a:solidFill>
                        </a:rPr>
                        <a:t>Dec. 31, 1929</a:t>
                      </a:r>
                    </a:p>
                  </a:txBody>
                  <a:tcPr marL="68580" marR="68580" marT="0" marB="0" anchor="ctr">
                    <a:lnL w="12700" cmpd="sng">
                      <a:noFill/>
                    </a:lnL>
                    <a:lnR w="12700" cmpd="sng">
                      <a:noFill/>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CA" sz="1100" b="0" i="0" u="none" strike="noStrike" kern="1200" cap="none" spc="0" normalizeH="0" baseline="0" noProof="0">
                          <a:ln>
                            <a:noFill/>
                          </a:ln>
                          <a:solidFill>
                            <a:srgbClr val="333333"/>
                          </a:solidFill>
                          <a:effectLst/>
                          <a:uLnTx/>
                          <a:uFillTx/>
                          <a:latin typeface="Scotia Light"/>
                          <a:ea typeface="+mn-ea"/>
                          <a:cs typeface="+mn-cs"/>
                        </a:rPr>
                        <a:t>-28.9%</a:t>
                      </a:r>
                    </a:p>
                  </a:txBody>
                  <a:tcPr marL="68580" marR="68580" marT="0" marB="0" anchor="ctr">
                    <a:lnL w="12700" cmpd="sng">
                      <a:noFill/>
                    </a:lnL>
                    <a:lnR w="12700" cmpd="sng">
                      <a:noFill/>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CA" sz="1100" b="0" i="0" u="none" strike="noStrike" kern="1200" cap="none" spc="0" normalizeH="0" baseline="0" noProof="0">
                          <a:ln>
                            <a:noFill/>
                          </a:ln>
                          <a:solidFill>
                            <a:srgbClr val="333333"/>
                          </a:solidFill>
                          <a:effectLst/>
                          <a:uLnTx/>
                          <a:uFillTx/>
                          <a:latin typeface="Scotia Light"/>
                          <a:ea typeface="+mn-ea"/>
                          <a:cs typeface="+mn-cs"/>
                        </a:rPr>
                        <a:t>-28.5%</a:t>
                      </a:r>
                    </a:p>
                  </a:txBody>
                  <a:tcPr marL="68580" marR="68580" marT="0" marB="0" anchor="ctr">
                    <a:lnL w="12700" cmpd="sng">
                      <a:noFill/>
                    </a:lnL>
                    <a:lnR w="12700" cmpd="sng">
                      <a:noFill/>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843928570"/>
                  </a:ext>
                </a:extLst>
              </a:tr>
              <a:tr h="172223">
                <a:tc>
                  <a:txBody>
                    <a:bodyPr/>
                    <a:lstStyle/>
                    <a:p>
                      <a:pPr algn="ctr"/>
                      <a:r>
                        <a:rPr lang="en-CA" sz="1100">
                          <a:solidFill>
                            <a:srgbClr val="000000"/>
                          </a:solidFill>
                        </a:rPr>
                        <a:t>4</a:t>
                      </a:r>
                    </a:p>
                  </a:txBody>
                  <a:tcPr marL="68580" marR="68580" marT="0" marB="0" anchor="ctr">
                    <a:lnL w="12700" cmpd="sng">
                      <a:noFill/>
                    </a:lnL>
                    <a:lnR w="12700" cmpd="sng">
                      <a:noFill/>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CA" sz="1100">
                          <a:solidFill>
                            <a:srgbClr val="000000"/>
                          </a:solidFill>
                        </a:rPr>
                        <a:t>Sep. 30, 1974</a:t>
                      </a:r>
                    </a:p>
                  </a:txBody>
                  <a:tcPr marL="68580" marR="68580" marT="0" marB="0" anchor="ctr">
                    <a:lnL w="12700" cmpd="sng">
                      <a:noFill/>
                    </a:lnL>
                    <a:lnR w="12700" cmpd="sng">
                      <a:noFill/>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CA" sz="1100" b="0" i="0" u="none" strike="noStrike" kern="1200" cap="none" spc="0" normalizeH="0" baseline="0" noProof="0">
                          <a:ln>
                            <a:noFill/>
                          </a:ln>
                          <a:solidFill>
                            <a:srgbClr val="333333"/>
                          </a:solidFill>
                          <a:effectLst/>
                          <a:uLnTx/>
                          <a:uFillTx/>
                          <a:latin typeface="Scotia Light"/>
                          <a:ea typeface="+mn-ea"/>
                          <a:cs typeface="+mn-cs"/>
                        </a:rPr>
                        <a:t>-26.1%</a:t>
                      </a:r>
                    </a:p>
                  </a:txBody>
                  <a:tcPr marL="68580" marR="68580" marT="0" marB="0" anchor="ctr">
                    <a:lnL w="12700" cmpd="sng">
                      <a:noFill/>
                    </a:lnL>
                    <a:lnR w="12700" cmpd="sng">
                      <a:noFill/>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CA" sz="1100" b="0" i="0" u="none" strike="noStrike" kern="1200" cap="none" spc="0" normalizeH="0" baseline="0" noProof="0">
                          <a:ln>
                            <a:noFill/>
                          </a:ln>
                          <a:solidFill>
                            <a:srgbClr val="333333"/>
                          </a:solidFill>
                          <a:effectLst/>
                          <a:uLnTx/>
                          <a:uFillTx/>
                          <a:latin typeface="Scotia Light"/>
                          <a:ea typeface="+mn-ea"/>
                          <a:cs typeface="+mn-cs"/>
                        </a:rPr>
                        <a:t>32.0%</a:t>
                      </a:r>
                    </a:p>
                  </a:txBody>
                  <a:tcPr marL="68580" marR="68580" marT="0" marB="0" anchor="ctr">
                    <a:lnL w="12700" cmpd="sng">
                      <a:noFill/>
                    </a:lnL>
                    <a:lnR w="12700" cmpd="sng">
                      <a:noFill/>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941300405"/>
                  </a:ext>
                </a:extLst>
              </a:tr>
              <a:tr h="172223">
                <a:tc>
                  <a:txBody>
                    <a:bodyPr/>
                    <a:lstStyle/>
                    <a:p>
                      <a:pPr algn="ctr"/>
                      <a:r>
                        <a:rPr lang="en-CA" sz="1100">
                          <a:solidFill>
                            <a:srgbClr val="000000"/>
                          </a:solidFill>
                        </a:rPr>
                        <a:t>5</a:t>
                      </a:r>
                    </a:p>
                  </a:txBody>
                  <a:tcPr marL="68580" marR="68580" marT="0" marB="0" anchor="ctr">
                    <a:lnL w="12700" cmpd="sng">
                      <a:noFill/>
                    </a:lnL>
                    <a:lnR w="12700" cmpd="sng">
                      <a:noFill/>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CA" sz="1100">
                          <a:solidFill>
                            <a:srgbClr val="000000"/>
                          </a:solidFill>
                        </a:rPr>
                        <a:t>Dec. 31, 1937</a:t>
                      </a:r>
                    </a:p>
                  </a:txBody>
                  <a:tcPr marL="68580" marR="68580" marT="0" marB="0" anchor="ctr">
                    <a:lnL w="12700" cmpd="sng">
                      <a:noFill/>
                    </a:lnL>
                    <a:lnR w="12700" cmpd="sng">
                      <a:noFill/>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CA" sz="1100" b="0" i="0" u="none" strike="noStrike" kern="1200" cap="none" spc="0" normalizeH="0" baseline="0" noProof="0">
                          <a:ln>
                            <a:noFill/>
                          </a:ln>
                          <a:solidFill>
                            <a:srgbClr val="333333"/>
                          </a:solidFill>
                          <a:effectLst/>
                          <a:uLnTx/>
                          <a:uFillTx/>
                          <a:latin typeface="Scotia Light"/>
                          <a:ea typeface="+mn-ea"/>
                          <a:cs typeface="+mn-cs"/>
                        </a:rPr>
                        <a:t>-23.3%</a:t>
                      </a:r>
                    </a:p>
                  </a:txBody>
                  <a:tcPr marL="68580" marR="68580" marT="0" marB="0" anchor="ctr">
                    <a:lnL w="12700" cmpd="sng">
                      <a:noFill/>
                    </a:lnL>
                    <a:lnR w="12700" cmpd="sng">
                      <a:noFill/>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CA" sz="1100" b="0" i="0" u="none" strike="noStrike" kern="1200" cap="none" spc="0" normalizeH="0" baseline="0" noProof="0" dirty="0">
                          <a:ln>
                            <a:noFill/>
                          </a:ln>
                          <a:solidFill>
                            <a:srgbClr val="333333"/>
                          </a:solidFill>
                          <a:effectLst/>
                          <a:uLnTx/>
                          <a:uFillTx/>
                          <a:latin typeface="Scotia Light"/>
                          <a:ea typeface="+mn-ea"/>
                          <a:cs typeface="+mn-cs"/>
                        </a:rPr>
                        <a:t>24.5%</a:t>
                      </a:r>
                    </a:p>
                  </a:txBody>
                  <a:tcPr marL="68580" marR="68580" marT="0" marB="0" anchor="ctr">
                    <a:lnL w="12700" cmpd="sng">
                      <a:noFill/>
                    </a:lnL>
                    <a:lnR w="12700" cmpd="sng">
                      <a:noFill/>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69930324"/>
                  </a:ext>
                </a:extLst>
              </a:tr>
              <a:tr h="172223">
                <a:tc>
                  <a:txBody>
                    <a:bodyPr/>
                    <a:lstStyle/>
                    <a:p>
                      <a:pPr algn="ctr"/>
                      <a:r>
                        <a:rPr lang="en-CA" sz="1100">
                          <a:solidFill>
                            <a:srgbClr val="000000"/>
                          </a:solidFill>
                        </a:rPr>
                        <a:t>6</a:t>
                      </a:r>
                    </a:p>
                  </a:txBody>
                  <a:tcPr marL="68580" marR="68580" marT="0" marB="0" anchor="ctr">
                    <a:lnL w="12700" cmpd="sng">
                      <a:noFill/>
                    </a:lnL>
                    <a:lnR w="12700" cmpd="sng">
                      <a:noFill/>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CA" sz="1100">
                          <a:solidFill>
                            <a:srgbClr val="000000"/>
                          </a:solidFill>
                        </a:rPr>
                        <a:t>Dec. 31, 1987</a:t>
                      </a:r>
                    </a:p>
                  </a:txBody>
                  <a:tcPr marL="68580" marR="68580" marT="0" marB="0" anchor="ctr">
                    <a:lnL w="12700" cmpd="sng">
                      <a:noFill/>
                    </a:lnL>
                    <a:lnR w="12700" cmpd="sng">
                      <a:noFill/>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CA" sz="1100" b="0" i="0" u="none" strike="noStrike" kern="1200" cap="none" spc="0" normalizeH="0" baseline="0" noProof="0">
                          <a:ln>
                            <a:noFill/>
                          </a:ln>
                          <a:solidFill>
                            <a:srgbClr val="333333"/>
                          </a:solidFill>
                          <a:effectLst/>
                          <a:uLnTx/>
                          <a:uFillTx/>
                          <a:latin typeface="Scotia Light"/>
                          <a:ea typeface="+mn-ea"/>
                          <a:cs typeface="+mn-cs"/>
                        </a:rPr>
                        <a:t>-23.2%</a:t>
                      </a:r>
                    </a:p>
                  </a:txBody>
                  <a:tcPr marL="68580" marR="68580" marT="0" marB="0" anchor="ctr">
                    <a:lnL w="12700" cmpd="sng">
                      <a:noFill/>
                    </a:lnL>
                    <a:lnR w="12700" cmpd="sng">
                      <a:noFill/>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CA" sz="1100" b="0" i="0" u="none" strike="noStrike" kern="1200" cap="none" spc="0" normalizeH="0" baseline="0" noProof="0">
                          <a:ln>
                            <a:noFill/>
                          </a:ln>
                          <a:solidFill>
                            <a:srgbClr val="333333"/>
                          </a:solidFill>
                          <a:effectLst/>
                          <a:uLnTx/>
                          <a:uFillTx/>
                          <a:latin typeface="Scotia Light"/>
                          <a:ea typeface="+mn-ea"/>
                          <a:cs typeface="+mn-cs"/>
                        </a:rPr>
                        <a:t>12.4%</a:t>
                      </a:r>
                    </a:p>
                  </a:txBody>
                  <a:tcPr marL="68580" marR="68580" marT="0" marB="0" anchor="ctr">
                    <a:lnL w="12700" cmpd="sng">
                      <a:noFill/>
                    </a:lnL>
                    <a:lnR w="12700" cmpd="sng">
                      <a:noFill/>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889606530"/>
                  </a:ext>
                </a:extLst>
              </a:tr>
              <a:tr h="172223">
                <a:tc>
                  <a:txBody>
                    <a:bodyPr/>
                    <a:lstStyle/>
                    <a:p>
                      <a:pPr algn="ctr"/>
                      <a:r>
                        <a:rPr lang="en-CA" sz="1100">
                          <a:solidFill>
                            <a:srgbClr val="000000"/>
                          </a:solidFill>
                        </a:rPr>
                        <a:t>7</a:t>
                      </a:r>
                    </a:p>
                  </a:txBody>
                  <a:tcPr marL="68580" marR="68580" marT="0" marB="0" anchor="ctr">
                    <a:lnL w="12700" cmpd="sng">
                      <a:noFill/>
                    </a:lnL>
                    <a:lnR w="12700" cmpd="sng">
                      <a:noFill/>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CA" sz="1100">
                          <a:solidFill>
                            <a:srgbClr val="000000"/>
                          </a:solidFill>
                        </a:rPr>
                        <a:t>Dec. 31, 2008</a:t>
                      </a:r>
                    </a:p>
                  </a:txBody>
                  <a:tcPr marL="68580" marR="68580" marT="0" marB="0" anchor="ctr">
                    <a:lnL w="12700" cmpd="sng">
                      <a:noFill/>
                    </a:lnL>
                    <a:lnR w="12700" cmpd="sng">
                      <a:noFill/>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CA" sz="1100" b="0" i="0" u="none" strike="noStrike" kern="1200" cap="none" spc="0" normalizeH="0" baseline="0" noProof="0">
                          <a:ln>
                            <a:noFill/>
                          </a:ln>
                          <a:solidFill>
                            <a:srgbClr val="333333"/>
                          </a:solidFill>
                          <a:effectLst/>
                          <a:uLnTx/>
                          <a:uFillTx/>
                          <a:latin typeface="Scotia Light"/>
                          <a:ea typeface="+mn-ea"/>
                          <a:cs typeface="+mn-cs"/>
                        </a:rPr>
                        <a:t>-22.6%</a:t>
                      </a:r>
                    </a:p>
                  </a:txBody>
                  <a:tcPr marL="68580" marR="68580" marT="0" marB="0" anchor="ctr">
                    <a:lnL w="12700" cmpd="sng">
                      <a:noFill/>
                    </a:lnL>
                    <a:lnR w="12700" cmpd="sng">
                      <a:noFill/>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CA" sz="1100" b="0" i="0" u="none" strike="noStrike" kern="1200" cap="none" spc="0" normalizeH="0" baseline="0" noProof="0">
                          <a:ln>
                            <a:noFill/>
                          </a:ln>
                          <a:solidFill>
                            <a:srgbClr val="333333"/>
                          </a:solidFill>
                          <a:effectLst/>
                          <a:uLnTx/>
                          <a:uFillTx/>
                          <a:latin typeface="Scotia Light"/>
                          <a:ea typeface="+mn-ea"/>
                          <a:cs typeface="+mn-cs"/>
                        </a:rPr>
                        <a:t>23.5%</a:t>
                      </a:r>
                    </a:p>
                  </a:txBody>
                  <a:tcPr marL="68580" marR="68580" marT="0" marB="0" anchor="ctr">
                    <a:lnL w="12700" cmpd="sng">
                      <a:noFill/>
                    </a:lnL>
                    <a:lnR w="12700" cmpd="sng">
                      <a:noFill/>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05923230"/>
                  </a:ext>
                </a:extLst>
              </a:tr>
              <a:tr h="172223">
                <a:tc>
                  <a:txBody>
                    <a:bodyPr/>
                    <a:lstStyle/>
                    <a:p>
                      <a:pPr algn="ctr"/>
                      <a:r>
                        <a:rPr lang="en-CA" sz="1100">
                          <a:solidFill>
                            <a:srgbClr val="000000"/>
                          </a:solidFill>
                        </a:rPr>
                        <a:t>8</a:t>
                      </a:r>
                    </a:p>
                  </a:txBody>
                  <a:tcPr marL="68580" marR="68580" marT="0" marB="0" anchor="ctr">
                    <a:lnL w="12700" cmpd="sng">
                      <a:noFill/>
                    </a:lnL>
                    <a:lnR w="12700" cmpd="sng">
                      <a:noFill/>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CA" sz="1100">
                          <a:solidFill>
                            <a:srgbClr val="000000"/>
                          </a:solidFill>
                        </a:rPr>
                        <a:t>Jun. 29, 1962</a:t>
                      </a:r>
                    </a:p>
                  </a:txBody>
                  <a:tcPr marL="68580" marR="68580" marT="0" marB="0" anchor="ctr">
                    <a:lnL w="12700" cmpd="sng">
                      <a:noFill/>
                    </a:lnL>
                    <a:lnR w="12700" cmpd="sng">
                      <a:noFill/>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CA" sz="1100" b="0" i="0" u="none" strike="noStrike" kern="1200" cap="none" spc="0" normalizeH="0" baseline="0" noProof="0">
                          <a:ln>
                            <a:noFill/>
                          </a:ln>
                          <a:solidFill>
                            <a:srgbClr val="333333"/>
                          </a:solidFill>
                          <a:effectLst/>
                          <a:uLnTx/>
                          <a:uFillTx/>
                          <a:latin typeface="Scotia Light"/>
                          <a:ea typeface="+mn-ea"/>
                          <a:cs typeface="+mn-cs"/>
                        </a:rPr>
                        <a:t>-21.3%</a:t>
                      </a:r>
                    </a:p>
                  </a:txBody>
                  <a:tcPr marL="68580" marR="68580" marT="0" marB="0" anchor="ctr">
                    <a:lnL w="12700" cmpd="sng">
                      <a:noFill/>
                    </a:lnL>
                    <a:lnR w="12700" cmpd="sng">
                      <a:noFill/>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CA" sz="1100" b="0" i="0" u="none" strike="noStrike" kern="1200" cap="none" spc="0" normalizeH="0" baseline="0" noProof="0">
                          <a:ln>
                            <a:noFill/>
                          </a:ln>
                          <a:solidFill>
                            <a:srgbClr val="333333"/>
                          </a:solidFill>
                          <a:effectLst/>
                          <a:uLnTx/>
                          <a:uFillTx/>
                          <a:latin typeface="Scotia Light"/>
                          <a:ea typeface="+mn-ea"/>
                          <a:cs typeface="+mn-cs"/>
                        </a:rPr>
                        <a:t>26.7%</a:t>
                      </a:r>
                    </a:p>
                  </a:txBody>
                  <a:tcPr marL="68580" marR="68580" marT="0" marB="0" anchor="ctr">
                    <a:lnL w="12700" cmpd="sng">
                      <a:noFill/>
                    </a:lnL>
                    <a:lnR w="12700" cmpd="sng">
                      <a:noFill/>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74591032"/>
                  </a:ext>
                </a:extLst>
              </a:tr>
              <a:tr h="172223">
                <a:tc>
                  <a:txBody>
                    <a:bodyPr/>
                    <a:lstStyle/>
                    <a:p>
                      <a:pPr algn="ctr"/>
                      <a:r>
                        <a:rPr lang="en-CA" sz="1100" b="1">
                          <a:solidFill>
                            <a:srgbClr val="000000"/>
                          </a:solidFill>
                        </a:rPr>
                        <a:t>9</a:t>
                      </a:r>
                    </a:p>
                  </a:txBody>
                  <a:tcPr marL="68580" marR="68580" marT="0" marB="0" anchor="ctr">
                    <a:lnL w="12700" cmpd="sng">
                      <a:noFill/>
                    </a:lnL>
                    <a:lnR w="12700" cmpd="sng">
                      <a:noFill/>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algn="l"/>
                      <a:r>
                        <a:rPr lang="en-CA" sz="1100" b="1" dirty="0">
                          <a:solidFill>
                            <a:srgbClr val="000000"/>
                          </a:solidFill>
                        </a:rPr>
                        <a:t>Mar. 31, 2020</a:t>
                      </a:r>
                    </a:p>
                  </a:txBody>
                  <a:tcPr marL="68580" marR="68580" marT="0" marB="0" anchor="ctr">
                    <a:lnL w="12700" cmpd="sng">
                      <a:noFill/>
                    </a:lnL>
                    <a:lnR w="12700" cmpd="sng">
                      <a:noFill/>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CA" sz="1100" b="1" i="0" u="none" strike="noStrike" kern="1200" cap="none" spc="0" normalizeH="0" baseline="0" noProof="0">
                          <a:ln>
                            <a:noFill/>
                          </a:ln>
                          <a:solidFill>
                            <a:srgbClr val="333333"/>
                          </a:solidFill>
                          <a:effectLst/>
                          <a:uLnTx/>
                          <a:uFillTx/>
                          <a:latin typeface="Scotia Light"/>
                          <a:ea typeface="+mn-ea"/>
                          <a:cs typeface="+mn-cs"/>
                        </a:rPr>
                        <a:t>-20.0%</a:t>
                      </a:r>
                    </a:p>
                  </a:txBody>
                  <a:tcPr marL="68580" marR="68580" marT="0" marB="0" anchor="ctr">
                    <a:lnL w="12700" cmpd="sng">
                      <a:noFill/>
                    </a:lnL>
                    <a:lnR w="12700" cmpd="sng">
                      <a:noFill/>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CA" sz="1100" b="1" i="0" u="none" strike="noStrike" kern="1200" cap="none" spc="0" normalizeH="0" baseline="0" noProof="0" dirty="0">
                          <a:ln>
                            <a:noFill/>
                          </a:ln>
                          <a:solidFill>
                            <a:srgbClr val="333333"/>
                          </a:solidFill>
                          <a:effectLst/>
                          <a:uLnTx/>
                          <a:uFillTx/>
                          <a:latin typeface="Scotia Light"/>
                          <a:ea typeface="+mn-ea"/>
                          <a:cs typeface="+mn-cs"/>
                        </a:rPr>
                        <a:t>–</a:t>
                      </a:r>
                    </a:p>
                  </a:txBody>
                  <a:tcPr marL="68580" marR="68580" marT="0" marB="0" anchor="ctr">
                    <a:lnL w="12700" cmpd="sng">
                      <a:noFill/>
                    </a:lnL>
                    <a:lnR w="12700" cmpd="sng">
                      <a:noFill/>
                    </a:lnR>
                    <a:lnT w="6350" cap="flat" cmpd="sng" algn="ctr">
                      <a:solidFill>
                        <a:schemeClr val="tx1">
                          <a:lumMod val="40000"/>
                          <a:lumOff val="60000"/>
                        </a:schemeClr>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rgbClr val="FFFF00"/>
                    </a:solidFill>
                  </a:tcPr>
                </a:tc>
                <a:extLst>
                  <a:ext uri="{0D108BD9-81ED-4DB2-BD59-A6C34878D82A}">
                    <a16:rowId xmlns:a16="http://schemas.microsoft.com/office/drawing/2014/main" val="1842427167"/>
                  </a:ext>
                </a:extLst>
              </a:tr>
              <a:tr h="172223">
                <a:tc>
                  <a:txBody>
                    <a:bodyPr/>
                    <a:lstStyle/>
                    <a:p>
                      <a:pPr algn="ctr"/>
                      <a:r>
                        <a:rPr lang="en-CA" sz="1100">
                          <a:solidFill>
                            <a:srgbClr val="000000"/>
                          </a:solidFill>
                        </a:rPr>
                        <a:t>10</a:t>
                      </a:r>
                    </a:p>
                  </a:txBody>
                  <a:tcPr marL="68580" marR="68580" marT="0" marB="0" anchor="ctr">
                    <a:lnL w="12700" cmpd="sng">
                      <a:noFill/>
                    </a:lnL>
                    <a:lnR w="12700" cmpd="sng">
                      <a:noFill/>
                    </a:lnR>
                    <a:lnT w="6350" cap="flat" cmpd="sng" algn="ctr">
                      <a:solidFill>
                        <a:schemeClr val="tx1">
                          <a:lumMod val="40000"/>
                          <a:lumOff val="6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CA" sz="1100" dirty="0">
                          <a:solidFill>
                            <a:srgbClr val="000000"/>
                          </a:solidFill>
                        </a:rPr>
                        <a:t>Mar. 31, 1938</a:t>
                      </a:r>
                    </a:p>
                  </a:txBody>
                  <a:tcPr marL="68580" marR="68580" marT="0" marB="0" anchor="ctr">
                    <a:lnL w="12700" cmpd="sng">
                      <a:noFill/>
                    </a:lnL>
                    <a:lnR w="12700" cmpd="sng">
                      <a:noFill/>
                    </a:lnR>
                    <a:lnT w="6350" cap="flat" cmpd="sng" algn="ctr">
                      <a:solidFill>
                        <a:schemeClr val="tx1">
                          <a:lumMod val="40000"/>
                          <a:lumOff val="6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CA" sz="1100" b="0" i="0" u="none" strike="noStrike" kern="1200" cap="none" spc="0" normalizeH="0" baseline="0" noProof="0">
                          <a:ln>
                            <a:noFill/>
                          </a:ln>
                          <a:solidFill>
                            <a:srgbClr val="333333"/>
                          </a:solidFill>
                          <a:effectLst/>
                          <a:uLnTx/>
                          <a:uFillTx/>
                          <a:latin typeface="Scotia Light"/>
                          <a:ea typeface="+mn-ea"/>
                          <a:cs typeface="+mn-cs"/>
                        </a:rPr>
                        <a:t>-19.4%</a:t>
                      </a:r>
                    </a:p>
                  </a:txBody>
                  <a:tcPr marL="68580" marR="68580" marT="0" marB="0" anchor="ctr">
                    <a:lnL w="12700" cmpd="sng">
                      <a:noFill/>
                    </a:lnL>
                    <a:lnR w="12700" cmpd="sng">
                      <a:noFill/>
                    </a:lnR>
                    <a:lnT w="6350" cap="flat" cmpd="sng" algn="ctr">
                      <a:solidFill>
                        <a:schemeClr val="tx1">
                          <a:lumMod val="40000"/>
                          <a:lumOff val="6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CA" sz="1100" b="0" i="0" u="none" strike="noStrike" kern="1200" cap="none" spc="0" normalizeH="0" baseline="0" noProof="0" dirty="0">
                          <a:ln>
                            <a:noFill/>
                          </a:ln>
                          <a:solidFill>
                            <a:srgbClr val="333333"/>
                          </a:solidFill>
                          <a:effectLst/>
                          <a:uLnTx/>
                          <a:uFillTx/>
                          <a:latin typeface="Scotia Light"/>
                          <a:ea typeface="+mn-ea"/>
                          <a:cs typeface="+mn-cs"/>
                        </a:rPr>
                        <a:t>29.2%</a:t>
                      </a:r>
                    </a:p>
                  </a:txBody>
                  <a:tcPr marL="68580" marR="68580" marT="0" marB="0" anchor="ctr">
                    <a:lnL w="12700" cmpd="sng">
                      <a:noFill/>
                    </a:lnL>
                    <a:lnR w="12700" cmpd="sng">
                      <a:noFill/>
                    </a:lnR>
                    <a:lnT w="6350" cap="flat" cmpd="sng" algn="ctr">
                      <a:solidFill>
                        <a:schemeClr val="tx1">
                          <a:lumMod val="40000"/>
                          <a:lumOff val="6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57833520"/>
                  </a:ext>
                </a:extLst>
              </a:tr>
              <a:tr h="172223">
                <a:tc>
                  <a:txBody>
                    <a:bodyPr/>
                    <a:lstStyle/>
                    <a:p>
                      <a:pPr algn="ctr"/>
                      <a:r>
                        <a:rPr lang="en-CA" sz="1100" b="1"/>
                        <a:t>Avg</a:t>
                      </a:r>
                    </a:p>
                  </a:txBody>
                  <a:tcPr marL="68580" marR="68580" marT="0" marB="0" anchor="ctr">
                    <a:lnL w="12700" cmpd="sng">
                      <a:noFill/>
                    </a:lnL>
                    <a:lnR w="12700" cmpd="sng">
                      <a:noFill/>
                    </a:lnR>
                    <a:lnT w="28575" cap="flat" cmpd="sng" algn="ctr">
                      <a:solidFill>
                        <a:schemeClr val="tx1"/>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CA" sz="1100" b="1"/>
                        <a:t>            –</a:t>
                      </a:r>
                    </a:p>
                  </a:txBody>
                  <a:tcPr marL="68580" marR="68580" marT="0" marB="0">
                    <a:lnL w="12700" cmpd="sng">
                      <a:noFill/>
                    </a:lnL>
                    <a:lnR w="12700" cmpd="sng">
                      <a:noFill/>
                    </a:lnR>
                    <a:lnT w="28575" cap="flat" cmpd="sng" algn="ctr">
                      <a:solidFill>
                        <a:schemeClr val="tx1"/>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CA" sz="1100" b="1" i="0" u="none" strike="noStrike" kern="1200" cap="none" spc="0" normalizeH="0" baseline="0" noProof="0">
                          <a:ln>
                            <a:noFill/>
                          </a:ln>
                          <a:solidFill>
                            <a:srgbClr val="333333"/>
                          </a:solidFill>
                          <a:effectLst/>
                          <a:uLnTx/>
                          <a:uFillTx/>
                          <a:latin typeface="Scotia Light"/>
                          <a:ea typeface="+mn-ea"/>
                          <a:cs typeface="+mn-cs"/>
                        </a:rPr>
                        <a:t>-25.9%</a:t>
                      </a:r>
                    </a:p>
                  </a:txBody>
                  <a:tcPr marL="68580" marR="68580" marT="0" marB="0" anchor="ctr">
                    <a:lnL w="12700" cmpd="sng">
                      <a:noFill/>
                    </a:lnL>
                    <a:lnR w="12700" cmpd="sng">
                      <a:noFill/>
                    </a:lnR>
                    <a:lnT w="28575" cap="flat" cmpd="sng" algn="ctr">
                      <a:solidFill>
                        <a:schemeClr val="tx1"/>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CA" sz="1100" b="1" i="0" u="none" strike="noStrike" kern="1200" cap="none" spc="0" normalizeH="0" baseline="0" noProof="0">
                          <a:ln>
                            <a:noFill/>
                          </a:ln>
                          <a:solidFill>
                            <a:srgbClr val="333333"/>
                          </a:solidFill>
                          <a:effectLst/>
                          <a:uLnTx/>
                          <a:uFillTx/>
                          <a:latin typeface="Scotia Light"/>
                          <a:ea typeface="+mn-ea"/>
                          <a:cs typeface="+mn-cs"/>
                        </a:rPr>
                        <a:t>27.7%</a:t>
                      </a:r>
                    </a:p>
                  </a:txBody>
                  <a:tcPr marL="68580" marR="68580" marT="0" marB="0" anchor="ctr">
                    <a:lnL w="12700" cmpd="sng">
                      <a:noFill/>
                    </a:lnL>
                    <a:lnR w="12700" cmpd="sng">
                      <a:noFill/>
                    </a:lnR>
                    <a:lnT w="28575" cap="flat" cmpd="sng" algn="ctr">
                      <a:solidFill>
                        <a:schemeClr val="tx1"/>
                      </a:solidFill>
                      <a:prstDash val="solid"/>
                      <a:round/>
                      <a:headEnd type="none" w="med" len="med"/>
                      <a:tailEnd type="none" w="med" len="med"/>
                    </a:lnT>
                    <a:lnB w="6350" cap="flat" cmpd="sng" algn="ctr">
                      <a:solidFill>
                        <a:schemeClr val="tx1">
                          <a:lumMod val="40000"/>
                          <a:lumOff val="60000"/>
                        </a:schemeClr>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854877794"/>
                  </a:ext>
                </a:extLst>
              </a:tr>
              <a:tr h="172223">
                <a:tc>
                  <a:txBody>
                    <a:bodyPr/>
                    <a:lstStyle/>
                    <a:p>
                      <a:pPr algn="ctr"/>
                      <a:r>
                        <a:rPr lang="en-CA" sz="1100" b="1" dirty="0"/>
                        <a:t>Median</a:t>
                      </a:r>
                    </a:p>
                  </a:txBody>
                  <a:tcPr marL="68580" marR="68580" marT="0" marB="0" anchor="ctr">
                    <a:lnL w="12700" cmpd="sng">
                      <a:noFill/>
                    </a:lnL>
                    <a:lnR w="12700" cmpd="sng">
                      <a:noFill/>
                    </a:lnR>
                    <a:lnT w="6350" cap="flat" cmpd="sng" algn="ctr">
                      <a:solidFill>
                        <a:schemeClr val="tx1">
                          <a:lumMod val="40000"/>
                          <a:lumOff val="6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a:r>
                        <a:rPr lang="en-CA" sz="1100" b="1"/>
                        <a:t>            –</a:t>
                      </a:r>
                    </a:p>
                  </a:txBody>
                  <a:tcPr marL="68580" marR="68580" marT="0" marB="0">
                    <a:lnL w="12700" cmpd="sng">
                      <a:noFill/>
                    </a:lnL>
                    <a:lnR w="12700" cmpd="sng">
                      <a:noFill/>
                    </a:lnR>
                    <a:lnT w="6350" cap="flat" cmpd="sng" algn="ctr">
                      <a:solidFill>
                        <a:schemeClr val="tx1">
                          <a:lumMod val="40000"/>
                          <a:lumOff val="6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CA" sz="1100" b="1" i="0" u="none" strike="noStrike" kern="1200" cap="none" spc="0" normalizeH="0" baseline="0" noProof="0">
                          <a:ln>
                            <a:noFill/>
                          </a:ln>
                          <a:solidFill>
                            <a:srgbClr val="333333"/>
                          </a:solidFill>
                          <a:effectLst/>
                          <a:uLnTx/>
                          <a:uFillTx/>
                          <a:latin typeface="Scotia Light"/>
                          <a:ea typeface="+mn-ea"/>
                          <a:cs typeface="+mn-cs"/>
                        </a:rPr>
                        <a:t>-23.3%</a:t>
                      </a:r>
                    </a:p>
                  </a:txBody>
                  <a:tcPr marL="68580" marR="68580" marT="0" marB="0" anchor="ctr">
                    <a:lnL w="12700" cmpd="sng">
                      <a:noFill/>
                    </a:lnL>
                    <a:lnR w="12700" cmpd="sng">
                      <a:noFill/>
                    </a:lnR>
                    <a:lnT w="6350" cap="flat" cmpd="sng" algn="ctr">
                      <a:solidFill>
                        <a:schemeClr val="tx1">
                          <a:lumMod val="40000"/>
                          <a:lumOff val="6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ct val="0"/>
                        </a:spcBef>
                        <a:spcAft>
                          <a:spcPct val="0"/>
                        </a:spcAft>
                        <a:buClrTx/>
                        <a:buSzTx/>
                        <a:buFontTx/>
                        <a:buNone/>
                        <a:defRPr/>
                      </a:pPr>
                      <a:r>
                        <a:rPr kumimoji="0" lang="en-CA" sz="1100" b="1" i="0" u="none" strike="noStrike" kern="1200" cap="none" spc="0" normalizeH="0" baseline="0" noProof="0" dirty="0">
                          <a:ln>
                            <a:noFill/>
                          </a:ln>
                          <a:solidFill>
                            <a:srgbClr val="333333"/>
                          </a:solidFill>
                          <a:effectLst/>
                          <a:uLnTx/>
                          <a:uFillTx/>
                          <a:latin typeface="Scotia Light"/>
                          <a:ea typeface="+mn-ea"/>
                          <a:cs typeface="+mn-cs"/>
                        </a:rPr>
                        <a:t>24.5%</a:t>
                      </a:r>
                    </a:p>
                  </a:txBody>
                  <a:tcPr marL="68580" marR="68580" marT="0" marB="0" anchor="ctr">
                    <a:lnL w="12700" cmpd="sng">
                      <a:noFill/>
                    </a:lnL>
                    <a:lnR w="12700" cmpd="sng">
                      <a:noFill/>
                    </a:lnR>
                    <a:lnT w="6350" cap="flat" cmpd="sng" algn="ctr">
                      <a:solidFill>
                        <a:schemeClr val="tx1">
                          <a:lumMod val="40000"/>
                          <a:lumOff val="60000"/>
                        </a:schemeClr>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42737294"/>
                  </a:ext>
                </a:extLst>
              </a:tr>
            </a:tbl>
          </a:graphicData>
        </a:graphic>
      </p:graphicFrame>
      <p:sp>
        <p:nvSpPr>
          <p:cNvPr id="23" name="TextBox 22">
            <a:extLst>
              <a:ext uri="{FF2B5EF4-FFF2-40B4-BE49-F238E27FC236}">
                <a16:creationId xmlns:a16="http://schemas.microsoft.com/office/drawing/2014/main" id="{11AC5BE4-9E4A-46CD-9127-BDF4BDB0FA3A}"/>
              </a:ext>
            </a:extLst>
          </p:cNvPr>
          <p:cNvSpPr txBox="1"/>
          <p:nvPr/>
        </p:nvSpPr>
        <p:spPr>
          <a:xfrm>
            <a:off x="605307" y="1152141"/>
            <a:ext cx="5486400" cy="212879"/>
          </a:xfrm>
          <a:prstGeom prst="rect">
            <a:avLst/>
          </a:prstGeom>
          <a:noFill/>
        </p:spPr>
        <p:txBody>
          <a:bodyPr wrap="square" lIns="68580" tIns="34290" rIns="68580" bIns="34290" rtlCol="0">
            <a:spAutoFit/>
          </a:bodyPr>
          <a:lstStyle/>
          <a:p>
            <a:r>
              <a:rPr lang="en-US" sz="1400" b="1" dirty="0">
                <a:solidFill>
                  <a:srgbClr val="000000"/>
                </a:solidFill>
                <a:latin typeface="+mn-lt"/>
                <a:ea typeface="Scotia" panose="020B0503020203020204" pitchFamily="34" charset="0"/>
              </a:rPr>
              <a:t>S&amp;P 500 Quarterly Performance (USD) : 1928- Present</a:t>
            </a:r>
            <a:endParaRPr lang="en-CA" sz="1100" dirty="0">
              <a:solidFill>
                <a:srgbClr val="000000"/>
              </a:solidFill>
              <a:latin typeface="+mn-lt"/>
              <a:ea typeface="Scotia" panose="020B0503020203020204" pitchFamily="34" charset="0"/>
            </a:endParaRPr>
          </a:p>
        </p:txBody>
      </p:sp>
      <p:sp>
        <p:nvSpPr>
          <p:cNvPr id="24" name="Rectangle 23">
            <a:extLst>
              <a:ext uri="{FF2B5EF4-FFF2-40B4-BE49-F238E27FC236}">
                <a16:creationId xmlns:a16="http://schemas.microsoft.com/office/drawing/2014/main" id="{71C990AC-E6B9-4765-8DA8-FD757276D021}"/>
              </a:ext>
            </a:extLst>
          </p:cNvPr>
          <p:cNvSpPr/>
          <p:nvPr/>
        </p:nvSpPr>
        <p:spPr>
          <a:xfrm>
            <a:off x="1947598" y="4021864"/>
            <a:ext cx="6996112" cy="112851"/>
          </a:xfrm>
          <a:prstGeom prst="rect">
            <a:avLst/>
          </a:prstGeom>
          <a:noFill/>
        </p:spPr>
        <p:txBody>
          <a:bodyPr wrap="square" lIns="0" tIns="0" rIns="0" bIns="0" anchor="ctr" anchorCtr="0">
            <a:spAutoFit/>
          </a:bodyPr>
          <a:lstStyle/>
          <a:p>
            <a:r>
              <a:rPr lang="en-US" sz="1100">
                <a:latin typeface="+mn-lt"/>
                <a:ea typeface="Scotia" panose="020B0503020203020204" pitchFamily="34" charset="0"/>
              </a:rPr>
              <a:t>While we don’t know when we are hitting a market bottom in real-time, history has shown us that the quarters following a drawdown can be rewarding. </a:t>
            </a:r>
          </a:p>
        </p:txBody>
      </p:sp>
      <p:sp>
        <p:nvSpPr>
          <p:cNvPr id="25" name="Rectangle 24">
            <a:extLst>
              <a:ext uri="{FF2B5EF4-FFF2-40B4-BE49-F238E27FC236}">
                <a16:creationId xmlns:a16="http://schemas.microsoft.com/office/drawing/2014/main" id="{DAAEFE02-7AF9-4B22-A099-A6AA322A123A}"/>
              </a:ext>
            </a:extLst>
          </p:cNvPr>
          <p:cNvSpPr/>
          <p:nvPr/>
        </p:nvSpPr>
        <p:spPr>
          <a:xfrm>
            <a:off x="604573" y="3991566"/>
            <a:ext cx="1314450" cy="173445"/>
          </a:xfrm>
          <a:prstGeom prst="rect">
            <a:avLst/>
          </a:prstGeom>
          <a:noFill/>
        </p:spPr>
        <p:txBody>
          <a:bodyPr wrap="square" lIns="0" tIns="0" rIns="0" bIns="0" anchor="ctr" anchorCtr="0">
            <a:spAutoFit/>
          </a:bodyPr>
          <a:lstStyle/>
          <a:p>
            <a:pPr algn="ctr" defTabSz="685766" fontAlgn="auto">
              <a:lnSpc>
                <a:spcPct val="125000"/>
              </a:lnSpc>
              <a:defRPr/>
            </a:pPr>
            <a:r>
              <a:rPr lang="en-CA" b="1" baseline="0">
                <a:latin typeface="+mn-lt"/>
                <a:ea typeface="Scotia Bold" panose="020B0703020203020204" pitchFamily="34" charset="0"/>
              </a:rPr>
              <a:t>BOTTOM LINE:</a:t>
            </a:r>
          </a:p>
        </p:txBody>
      </p:sp>
    </p:spTree>
    <p:extLst>
      <p:ext uri="{BB962C8B-B14F-4D97-AF65-F5344CB8AC3E}">
        <p14:creationId xmlns:p14="http://schemas.microsoft.com/office/powerpoint/2010/main" val="2823303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nodePh="1">
                                  <p:stCondLst>
                                    <p:cond delay="0"/>
                                  </p:stCondLst>
                                  <p:endCondLst>
                                    <p:cond evt="begin" delay="0">
                                      <p:tn val="5"/>
                                    </p:cond>
                                  </p:endCondLst>
                                  <p:childTnLst>
                                    <p:set>
                                      <p:cBhvr>
                                        <p:cTn id="6" dur="1" fill="hold">
                                          <p:stCondLst>
                                            <p:cond delay="0"/>
                                          </p:stCondLst>
                                        </p:cTn>
                                        <p:tgtEl>
                                          <p:spTgt spid="15"/>
                                        </p:tgtEl>
                                        <p:attrNameLst>
                                          <p:attrName>style.visibility</p:attrName>
                                        </p:attrNameLst>
                                      </p:cBhvr>
                                      <p:to>
                                        <p:strVal val="visible"/>
                                      </p:to>
                                    </p:set>
                                    <p:anim calcmode="lin" valueType="num">
                                      <p:cBhvr>
                                        <p:cTn id="7" dur="1000" fill="hold"/>
                                        <p:tgtEl>
                                          <p:spTgt spid="15"/>
                                        </p:tgtEl>
                                        <p:attrNameLst>
                                          <p:attrName>ppt_w</p:attrName>
                                        </p:attrNameLst>
                                      </p:cBhvr>
                                      <p:tavLst>
                                        <p:tav tm="0">
                                          <p:val>
                                            <p:strVal val="#ppt_w*0.70"/>
                                          </p:val>
                                        </p:tav>
                                        <p:tav tm="100000">
                                          <p:val>
                                            <p:strVal val="#ppt_w"/>
                                          </p:val>
                                        </p:tav>
                                      </p:tavLst>
                                    </p:anim>
                                    <p:anim calcmode="lin" valueType="num">
                                      <p:cBhvr>
                                        <p:cTn id="8" dur="1000" fill="hold"/>
                                        <p:tgtEl>
                                          <p:spTgt spid="15"/>
                                        </p:tgtEl>
                                        <p:attrNameLst>
                                          <p:attrName>ppt_h</p:attrName>
                                        </p:attrNameLst>
                                      </p:cBhvr>
                                      <p:tavLst>
                                        <p:tav tm="0">
                                          <p:val>
                                            <p:strVal val="#ppt_h"/>
                                          </p:val>
                                        </p:tav>
                                        <p:tav tm="100000">
                                          <p:val>
                                            <p:strVal val="#ppt_h"/>
                                          </p:val>
                                        </p:tav>
                                      </p:tavLst>
                                    </p:anim>
                                    <p:animEffect transition="in" filter="fade">
                                      <p:cBhvr>
                                        <p:cTn id="9"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angle 13">
            <a:extLst>
              <a:ext uri="{FF2B5EF4-FFF2-40B4-BE49-F238E27FC236}">
                <a16:creationId xmlns:a16="http://schemas.microsoft.com/office/drawing/2014/main" id="{A4821380-5602-4457-99C2-504E846FC097}"/>
              </a:ext>
            </a:extLst>
          </p:cNvPr>
          <p:cNvSpPr txBox="1">
            <a:spLocks noChangeArrowheads="1"/>
          </p:cNvSpPr>
          <p:nvPr/>
        </p:nvSpPr>
        <p:spPr>
          <a:xfrm>
            <a:off x="339725" y="358380"/>
            <a:ext cx="8051800" cy="644128"/>
          </a:xfrm>
          <a:prstGeom prst="rect">
            <a:avLst/>
          </a:prstGeom>
        </p:spPr>
        <p:txBody>
          <a:bodyPr lIns="68580" tIns="34290" rIns="68580" bIns="34290"/>
          <a:lstStyle>
            <a:lvl1pPr algn="l" rtl="0" fontAlgn="base">
              <a:lnSpc>
                <a:spcPct val="85000"/>
              </a:lnSpc>
              <a:spcBef>
                <a:spcPct val="0"/>
              </a:spcBef>
              <a:spcAft>
                <a:spcPct val="0"/>
              </a:spcAft>
              <a:defRPr lang="en-US" sz="3000" b="1" dirty="0" smtClean="0">
                <a:solidFill>
                  <a:schemeClr val="bg1"/>
                </a:solidFill>
                <a:latin typeface="+mj-lt"/>
                <a:ea typeface="+mj-ea"/>
                <a:cs typeface="+mj-cs"/>
              </a:defRPr>
            </a:lvl1pPr>
            <a:lvl2pPr algn="l" rtl="0" fontAlgn="base">
              <a:lnSpc>
                <a:spcPct val="85000"/>
              </a:lnSpc>
              <a:spcBef>
                <a:spcPct val="0"/>
              </a:spcBef>
              <a:spcAft>
                <a:spcPct val="0"/>
              </a:spcAft>
              <a:defRPr sz="3000" b="1">
                <a:solidFill>
                  <a:schemeClr val="bg1"/>
                </a:solidFill>
                <a:latin typeface="Arial" pitchFamily="34" charset="0"/>
                <a:cs typeface="Arial" pitchFamily="34" charset="0"/>
              </a:defRPr>
            </a:lvl2pPr>
            <a:lvl3pPr algn="l" rtl="0" fontAlgn="base">
              <a:lnSpc>
                <a:spcPct val="85000"/>
              </a:lnSpc>
              <a:spcBef>
                <a:spcPct val="0"/>
              </a:spcBef>
              <a:spcAft>
                <a:spcPct val="0"/>
              </a:spcAft>
              <a:defRPr sz="3000" b="1">
                <a:solidFill>
                  <a:schemeClr val="bg1"/>
                </a:solidFill>
                <a:latin typeface="Arial" pitchFamily="34" charset="0"/>
                <a:cs typeface="Arial" pitchFamily="34" charset="0"/>
              </a:defRPr>
            </a:lvl3pPr>
            <a:lvl4pPr algn="l" rtl="0" fontAlgn="base">
              <a:lnSpc>
                <a:spcPct val="85000"/>
              </a:lnSpc>
              <a:spcBef>
                <a:spcPct val="0"/>
              </a:spcBef>
              <a:spcAft>
                <a:spcPct val="0"/>
              </a:spcAft>
              <a:defRPr sz="3000" b="1">
                <a:solidFill>
                  <a:schemeClr val="bg1"/>
                </a:solidFill>
                <a:latin typeface="Arial" pitchFamily="34" charset="0"/>
                <a:cs typeface="Arial" pitchFamily="34" charset="0"/>
              </a:defRPr>
            </a:lvl4pPr>
            <a:lvl5pPr algn="l" rtl="0" fontAlgn="base">
              <a:lnSpc>
                <a:spcPct val="85000"/>
              </a:lnSpc>
              <a:spcBef>
                <a:spcPct val="0"/>
              </a:spcBef>
              <a:spcAft>
                <a:spcPct val="0"/>
              </a:spcAft>
              <a:defRPr sz="3000" b="1">
                <a:solidFill>
                  <a:schemeClr val="bg1"/>
                </a:solidFill>
                <a:latin typeface="Arial" pitchFamily="34" charset="0"/>
                <a:cs typeface="Arial" pitchFamily="34" charset="0"/>
              </a:defRPr>
            </a:lvl5pPr>
            <a:lvl6pPr marL="457200" algn="l" rtl="0" fontAlgn="base">
              <a:lnSpc>
                <a:spcPct val="85000"/>
              </a:lnSpc>
              <a:spcBef>
                <a:spcPct val="0"/>
              </a:spcBef>
              <a:spcAft>
                <a:spcPct val="0"/>
              </a:spcAft>
              <a:defRPr sz="3000" b="1">
                <a:solidFill>
                  <a:schemeClr val="bg1"/>
                </a:solidFill>
                <a:latin typeface="Arial" pitchFamily="34" charset="0"/>
                <a:cs typeface="Arial" pitchFamily="34" charset="0"/>
              </a:defRPr>
            </a:lvl6pPr>
            <a:lvl7pPr marL="914400" algn="l" rtl="0" fontAlgn="base">
              <a:lnSpc>
                <a:spcPct val="85000"/>
              </a:lnSpc>
              <a:spcBef>
                <a:spcPct val="0"/>
              </a:spcBef>
              <a:spcAft>
                <a:spcPct val="0"/>
              </a:spcAft>
              <a:defRPr sz="3000" b="1">
                <a:solidFill>
                  <a:schemeClr val="bg1"/>
                </a:solidFill>
                <a:latin typeface="Arial" pitchFamily="34" charset="0"/>
                <a:cs typeface="Arial" pitchFamily="34" charset="0"/>
              </a:defRPr>
            </a:lvl7pPr>
            <a:lvl8pPr marL="1371600" algn="l" rtl="0" fontAlgn="base">
              <a:lnSpc>
                <a:spcPct val="85000"/>
              </a:lnSpc>
              <a:spcBef>
                <a:spcPct val="0"/>
              </a:spcBef>
              <a:spcAft>
                <a:spcPct val="0"/>
              </a:spcAft>
              <a:defRPr sz="3000" b="1">
                <a:solidFill>
                  <a:schemeClr val="bg1"/>
                </a:solidFill>
                <a:latin typeface="Arial" pitchFamily="34" charset="0"/>
                <a:cs typeface="Arial" pitchFamily="34" charset="0"/>
              </a:defRPr>
            </a:lvl8pPr>
            <a:lvl9pPr marL="1828800" algn="l" rtl="0" fontAlgn="base">
              <a:lnSpc>
                <a:spcPct val="85000"/>
              </a:lnSpc>
              <a:spcBef>
                <a:spcPct val="0"/>
              </a:spcBef>
              <a:spcAft>
                <a:spcPct val="0"/>
              </a:spcAft>
              <a:defRPr sz="3000" b="1">
                <a:solidFill>
                  <a:schemeClr val="bg1"/>
                </a:solidFill>
                <a:latin typeface="Arial" pitchFamily="34" charset="0"/>
                <a:cs typeface="Arial" pitchFamily="34" charset="0"/>
              </a:defRPr>
            </a:lvl9pPr>
          </a:lstStyle>
          <a:p>
            <a:pPr eaLnBrk="1" hangingPunct="1">
              <a:defRPr/>
            </a:pPr>
            <a:endParaRPr lang="en-CA" kern="0" baseline="0" dirty="0"/>
          </a:p>
        </p:txBody>
      </p:sp>
      <p:sp>
        <p:nvSpPr>
          <p:cNvPr id="2" name="Title 1"/>
          <p:cNvSpPr>
            <a:spLocks noGrp="1"/>
          </p:cNvSpPr>
          <p:nvPr>
            <p:ph type="title"/>
          </p:nvPr>
        </p:nvSpPr>
        <p:spPr>
          <a:xfrm>
            <a:off x="670172" y="388144"/>
            <a:ext cx="8105312" cy="644129"/>
          </a:xfrm>
        </p:spPr>
        <p:txBody>
          <a:bodyPr>
            <a:normAutofit/>
          </a:bodyPr>
          <a:lstStyle/>
          <a:p>
            <a:r>
              <a:rPr lang="en-CA" dirty="0"/>
              <a:t>Tip 4: Seek Legitimately Active Management</a:t>
            </a:r>
            <a:br>
              <a:rPr lang="en-CA" dirty="0"/>
            </a:br>
            <a:endParaRPr lang="en-US" dirty="0"/>
          </a:p>
        </p:txBody>
      </p:sp>
      <p:sp>
        <p:nvSpPr>
          <p:cNvPr id="18" name="Text Placeholder 17"/>
          <p:cNvSpPr>
            <a:spLocks noGrp="1"/>
          </p:cNvSpPr>
          <p:nvPr>
            <p:ph type="body" sz="quarter" idx="11"/>
          </p:nvPr>
        </p:nvSpPr>
        <p:spPr>
          <a:xfrm>
            <a:off x="980844" y="997458"/>
            <a:ext cx="7334481" cy="342900"/>
          </a:xfrm>
        </p:spPr>
        <p:txBody>
          <a:bodyPr>
            <a:noAutofit/>
          </a:bodyPr>
          <a:lstStyle/>
          <a:p>
            <a:pPr>
              <a:lnSpc>
                <a:spcPct val="100000"/>
              </a:lnSpc>
            </a:pPr>
            <a:r>
              <a:rPr lang="en-US" sz="1200" dirty="0">
                <a:solidFill>
                  <a:srgbClr val="000000"/>
                </a:solidFill>
              </a:rPr>
              <a:t>In periods of volatility, active management can pay off because portfolio managers have the ability to select holdings that have potential to:</a:t>
            </a:r>
          </a:p>
        </p:txBody>
      </p:sp>
      <p:sp>
        <p:nvSpPr>
          <p:cNvPr id="9" name="TextBox 6">
            <a:extLst>
              <a:ext uri="{FF2B5EF4-FFF2-40B4-BE49-F238E27FC236}">
                <a16:creationId xmlns:a16="http://schemas.microsoft.com/office/drawing/2014/main" id="{48B9DA2F-7A52-46F0-BAD1-8C2621B3E042}"/>
              </a:ext>
            </a:extLst>
          </p:cNvPr>
          <p:cNvSpPr txBox="1">
            <a:spLocks noChangeArrowheads="1"/>
          </p:cNvSpPr>
          <p:nvPr/>
        </p:nvSpPr>
        <p:spPr bwMode="auto">
          <a:xfrm>
            <a:off x="866544" y="4385674"/>
            <a:ext cx="80740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spcBef>
                <a:spcPct val="20000"/>
              </a:spcBef>
              <a:buFont typeface="Georgia" pitchFamily="18" charset="0"/>
              <a:buChar char="&lt;"/>
              <a:defRPr sz="1600">
                <a:solidFill>
                  <a:schemeClr val="tx1"/>
                </a:solidFill>
                <a:latin typeface="Segoe UI" pitchFamily="34" charset="0"/>
              </a:defRPr>
            </a:lvl1pPr>
            <a:lvl2pPr marL="742950" indent="-285750" eaLnBrk="0" hangingPunct="0">
              <a:spcBef>
                <a:spcPct val="20000"/>
              </a:spcBef>
              <a:buFont typeface="Georgia" pitchFamily="18" charset="0"/>
              <a:buChar char="&lt;"/>
              <a:defRPr sz="1600">
                <a:solidFill>
                  <a:schemeClr val="tx1"/>
                </a:solidFill>
                <a:latin typeface="Segoe UI" pitchFamily="34" charset="0"/>
              </a:defRPr>
            </a:lvl2pPr>
            <a:lvl3pPr marL="1143000" indent="-228600" eaLnBrk="0" hangingPunct="0">
              <a:spcBef>
                <a:spcPct val="20000"/>
              </a:spcBef>
              <a:buFont typeface="Georgia" pitchFamily="18" charset="0"/>
              <a:buChar char="&lt;"/>
              <a:defRPr sz="1600">
                <a:solidFill>
                  <a:schemeClr val="tx1"/>
                </a:solidFill>
                <a:latin typeface="Segoe UI" pitchFamily="34" charset="0"/>
              </a:defRPr>
            </a:lvl3pPr>
            <a:lvl4pPr marL="1600200" indent="-228600" eaLnBrk="0" hangingPunct="0">
              <a:spcBef>
                <a:spcPct val="20000"/>
              </a:spcBef>
              <a:buFont typeface="Georgia" pitchFamily="18" charset="0"/>
              <a:buChar char="&lt;"/>
              <a:defRPr sz="1600">
                <a:solidFill>
                  <a:schemeClr val="tx1"/>
                </a:solidFill>
                <a:latin typeface="Segoe UI" pitchFamily="34" charset="0"/>
              </a:defRPr>
            </a:lvl4pPr>
            <a:lvl5pPr marL="2057400" indent="-228600" eaLnBrk="0" hangingPunct="0">
              <a:spcBef>
                <a:spcPct val="20000"/>
              </a:spcBef>
              <a:buFont typeface="Georgia" pitchFamily="18" charset="0"/>
              <a:buChar char="&lt;"/>
              <a:defRPr sz="1600">
                <a:solidFill>
                  <a:schemeClr val="tx1"/>
                </a:solidFill>
                <a:latin typeface="Segoe UI" pitchFamily="34" charset="0"/>
              </a:defRPr>
            </a:lvl5pPr>
            <a:lvl6pPr marL="25146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6pPr>
            <a:lvl7pPr marL="29718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7pPr>
            <a:lvl8pPr marL="34290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8pPr>
            <a:lvl9pPr marL="38862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9pPr>
          </a:lstStyle>
          <a:p>
            <a:pPr eaLnBrk="1" hangingPunct="1">
              <a:spcBef>
                <a:spcPct val="0"/>
              </a:spcBef>
              <a:buFontTx/>
              <a:buNone/>
              <a:defRPr/>
            </a:pPr>
            <a:r>
              <a:rPr lang="en-CA" altLang="en-US" sz="1000" baseline="0" dirty="0">
                <a:solidFill>
                  <a:schemeClr val="tx2"/>
                </a:solidFill>
                <a:latin typeface="+mn-lt"/>
                <a:cs typeface="Segoe UI" pitchFamily="34" charset="0"/>
              </a:rPr>
              <a:t>Source: Dynamic Funds.</a:t>
            </a:r>
          </a:p>
          <a:p>
            <a:pPr eaLnBrk="1" hangingPunct="1">
              <a:spcBef>
                <a:spcPct val="0"/>
              </a:spcBef>
              <a:buFontTx/>
              <a:buNone/>
              <a:defRPr/>
            </a:pPr>
            <a:r>
              <a:rPr lang="en-US" altLang="en-US" sz="1000" baseline="0" dirty="0">
                <a:solidFill>
                  <a:schemeClr val="tx2"/>
                </a:solidFill>
                <a:latin typeface="+mn-lt"/>
                <a:cs typeface="Segoe UI" pitchFamily="34" charset="0"/>
              </a:rPr>
              <a:t>Source: Government of Canada benchmark bond yields – 10 year | Bank of Canada</a:t>
            </a:r>
          </a:p>
        </p:txBody>
      </p:sp>
      <p:sp>
        <p:nvSpPr>
          <p:cNvPr id="15" name="Rectangle 14"/>
          <p:cNvSpPr/>
          <p:nvPr/>
        </p:nvSpPr>
        <p:spPr bwMode="auto">
          <a:xfrm>
            <a:off x="-26055" y="-4132"/>
            <a:ext cx="631362" cy="448454"/>
          </a:xfrm>
          <a:prstGeom prst="rect">
            <a:avLst/>
          </a:prstGeom>
          <a:solidFill>
            <a:srgbClr val="000000"/>
          </a:solidFill>
          <a:ln w="9525" cap="flat" cmpd="sng" algn="ctr">
            <a:noFill/>
            <a:prstDash val="solid"/>
            <a:round/>
            <a:headEnd type="none" w="med" len="med"/>
            <a:tailEnd type="none" w="med" len="med"/>
          </a:ln>
          <a:effectLst/>
        </p:spPr>
        <p:txBody>
          <a:bodyPr vert="horz" wrap="square" lIns="0" tIns="0" rIns="0" bIns="0" numCol="1" rtlCol="0" anchor="ctr" anchorCtr="0" compatLnSpc="1">
            <a:prstTxWarp prst="textNoShape">
              <a:avLst/>
            </a:prstTxWarp>
          </a:bodyPr>
          <a:lstStyle/>
          <a:p>
            <a:pPr algn="ctr"/>
            <a:r>
              <a:rPr lang="en-US" sz="2400" b="1" baseline="0" dirty="0"/>
              <a:t>4</a:t>
            </a:r>
          </a:p>
        </p:txBody>
      </p:sp>
      <p:sp>
        <p:nvSpPr>
          <p:cNvPr id="17" name="Down Arrow 26">
            <a:extLst>
              <a:ext uri="{FF2B5EF4-FFF2-40B4-BE49-F238E27FC236}">
                <a16:creationId xmlns:a16="http://schemas.microsoft.com/office/drawing/2014/main" id="{37208686-5B5B-4845-AF60-4C575FA5693E}"/>
              </a:ext>
            </a:extLst>
          </p:cNvPr>
          <p:cNvSpPr/>
          <p:nvPr/>
        </p:nvSpPr>
        <p:spPr>
          <a:xfrm>
            <a:off x="2530919" y="1838710"/>
            <a:ext cx="1854144" cy="2477099"/>
          </a:xfrm>
          <a:prstGeom prst="downArrow">
            <a:avLst>
              <a:gd name="adj1" fmla="val 100000"/>
              <a:gd name="adj2" fmla="val 50000"/>
            </a:avLst>
          </a:prstGeom>
          <a:solidFill>
            <a:schemeClr val="accent4">
              <a:lumMod val="5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lowchart: Off-page Connector 18">
            <a:extLst>
              <a:ext uri="{FF2B5EF4-FFF2-40B4-BE49-F238E27FC236}">
                <a16:creationId xmlns:a16="http://schemas.microsoft.com/office/drawing/2014/main" id="{66A4EBF9-E689-4831-AEAF-1145AC90AB15}"/>
              </a:ext>
            </a:extLst>
          </p:cNvPr>
          <p:cNvSpPr/>
          <p:nvPr/>
        </p:nvSpPr>
        <p:spPr>
          <a:xfrm>
            <a:off x="3049919" y="1533975"/>
            <a:ext cx="783825" cy="763505"/>
          </a:xfrm>
          <a:prstGeom prst="flowChartOffpageConnector">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3"/>
              </a:solidFill>
              <a:latin typeface="FontAwesome" pitchFamily="2" charset="0"/>
            </a:endParaRPr>
          </a:p>
        </p:txBody>
      </p:sp>
      <p:sp>
        <p:nvSpPr>
          <p:cNvPr id="21" name="Down Arrow 15">
            <a:extLst>
              <a:ext uri="{FF2B5EF4-FFF2-40B4-BE49-F238E27FC236}">
                <a16:creationId xmlns:a16="http://schemas.microsoft.com/office/drawing/2014/main" id="{DE265533-46AD-4193-AE87-7E187E98FEE7}"/>
              </a:ext>
            </a:extLst>
          </p:cNvPr>
          <p:cNvSpPr/>
          <p:nvPr/>
        </p:nvSpPr>
        <p:spPr>
          <a:xfrm>
            <a:off x="4521113" y="1838710"/>
            <a:ext cx="1854144" cy="2477099"/>
          </a:xfrm>
          <a:prstGeom prst="downArrow">
            <a:avLst>
              <a:gd name="adj1" fmla="val 100000"/>
              <a:gd name="adj2" fmla="val 50000"/>
            </a:avLst>
          </a:prstGeom>
          <a:solidFill>
            <a:schemeClr val="tx2">
              <a:lumMod val="60000"/>
              <a:lumOff val="40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D699024E-84E5-4DBF-8373-034ED6C8D9F2}"/>
              </a:ext>
            </a:extLst>
          </p:cNvPr>
          <p:cNvSpPr txBox="1"/>
          <p:nvPr/>
        </p:nvSpPr>
        <p:spPr>
          <a:xfrm>
            <a:off x="4559213" y="2565807"/>
            <a:ext cx="1802774" cy="646331"/>
          </a:xfrm>
          <a:prstGeom prst="rect">
            <a:avLst/>
          </a:prstGeom>
          <a:noFill/>
        </p:spPr>
        <p:txBody>
          <a:bodyPr wrap="square" rtlCol="0">
            <a:spAutoFit/>
          </a:bodyPr>
          <a:lstStyle/>
          <a:p>
            <a:pPr algn="ctr" defTabSz="914400">
              <a:spcBef>
                <a:spcPct val="20000"/>
              </a:spcBef>
              <a:defRPr/>
            </a:pPr>
            <a:r>
              <a:rPr lang="en-US" sz="1200" b="1" baseline="0" dirty="0">
                <a:solidFill>
                  <a:schemeClr val="bg1"/>
                </a:solidFill>
              </a:rPr>
              <a:t>Provide faster recovery when markets </a:t>
            </a:r>
            <a:r>
              <a:rPr lang="en-US" sz="1200" b="1" baseline="0" dirty="0"/>
              <a:t>turnaround</a:t>
            </a:r>
            <a:endParaRPr lang="en-US" sz="1000" b="1" baseline="0" dirty="0">
              <a:solidFill>
                <a:schemeClr val="bg1"/>
              </a:solidFill>
            </a:endParaRPr>
          </a:p>
        </p:txBody>
      </p:sp>
      <p:sp>
        <p:nvSpPr>
          <p:cNvPr id="23" name="Flowchart: Off-page Connector 22">
            <a:extLst>
              <a:ext uri="{FF2B5EF4-FFF2-40B4-BE49-F238E27FC236}">
                <a16:creationId xmlns:a16="http://schemas.microsoft.com/office/drawing/2014/main" id="{03886FB1-53CE-4038-B266-FB06E4D0A66E}"/>
              </a:ext>
            </a:extLst>
          </p:cNvPr>
          <p:cNvSpPr/>
          <p:nvPr/>
        </p:nvSpPr>
        <p:spPr>
          <a:xfrm>
            <a:off x="5040113" y="1533975"/>
            <a:ext cx="783825" cy="763505"/>
          </a:xfrm>
          <a:prstGeom prst="flowChartOffpageConnector">
            <a:avLst/>
          </a:prstGeom>
          <a:solidFill>
            <a:schemeClr val="accent4">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dirty="0">
              <a:solidFill>
                <a:schemeClr val="accent4"/>
              </a:solidFill>
              <a:latin typeface="FontAwesome" pitchFamily="2" charset="0"/>
            </a:endParaRPr>
          </a:p>
        </p:txBody>
      </p:sp>
      <p:sp>
        <p:nvSpPr>
          <p:cNvPr id="4" name="TextBox 3">
            <a:extLst>
              <a:ext uri="{FF2B5EF4-FFF2-40B4-BE49-F238E27FC236}">
                <a16:creationId xmlns:a16="http://schemas.microsoft.com/office/drawing/2014/main" id="{74E6A9F2-E59E-440E-9537-4CCE95C84EC9}"/>
              </a:ext>
            </a:extLst>
          </p:cNvPr>
          <p:cNvSpPr txBox="1"/>
          <p:nvPr/>
        </p:nvSpPr>
        <p:spPr>
          <a:xfrm>
            <a:off x="3126150" y="3536791"/>
            <a:ext cx="631362" cy="461665"/>
          </a:xfrm>
          <a:prstGeom prst="rect">
            <a:avLst/>
          </a:prstGeom>
          <a:noFill/>
        </p:spPr>
        <p:txBody>
          <a:bodyPr wrap="square" rtlCol="0">
            <a:spAutoFit/>
          </a:bodyPr>
          <a:lstStyle/>
          <a:p>
            <a:pPr algn="ctr"/>
            <a:r>
              <a:rPr lang="en-CA" sz="2400" b="1" baseline="0" dirty="0">
                <a:solidFill>
                  <a:schemeClr val="bg1">
                    <a:lumMod val="95000"/>
                  </a:schemeClr>
                </a:solidFill>
              </a:rPr>
              <a:t>1</a:t>
            </a:r>
          </a:p>
        </p:txBody>
      </p:sp>
      <p:sp>
        <p:nvSpPr>
          <p:cNvPr id="26" name="TextBox 25">
            <a:extLst>
              <a:ext uri="{FF2B5EF4-FFF2-40B4-BE49-F238E27FC236}">
                <a16:creationId xmlns:a16="http://schemas.microsoft.com/office/drawing/2014/main" id="{5E8E1CAF-59BB-4350-8E12-18FCFCE8183B}"/>
              </a:ext>
            </a:extLst>
          </p:cNvPr>
          <p:cNvSpPr txBox="1"/>
          <p:nvPr/>
        </p:nvSpPr>
        <p:spPr>
          <a:xfrm>
            <a:off x="5106819" y="3604424"/>
            <a:ext cx="631362" cy="461665"/>
          </a:xfrm>
          <a:prstGeom prst="rect">
            <a:avLst/>
          </a:prstGeom>
          <a:noFill/>
        </p:spPr>
        <p:txBody>
          <a:bodyPr wrap="square" rtlCol="0">
            <a:spAutoFit/>
          </a:bodyPr>
          <a:lstStyle/>
          <a:p>
            <a:pPr algn="ctr"/>
            <a:r>
              <a:rPr lang="en-CA" sz="2400" b="1" baseline="0" dirty="0">
                <a:solidFill>
                  <a:schemeClr val="bg1">
                    <a:lumMod val="95000"/>
                  </a:schemeClr>
                </a:solidFill>
              </a:rPr>
              <a:t>2</a:t>
            </a:r>
          </a:p>
        </p:txBody>
      </p:sp>
      <p:pic>
        <p:nvPicPr>
          <p:cNvPr id="27" name="Picture 26">
            <a:extLst>
              <a:ext uri="{FF2B5EF4-FFF2-40B4-BE49-F238E27FC236}">
                <a16:creationId xmlns:a16="http://schemas.microsoft.com/office/drawing/2014/main" id="{6E63A406-E9A5-43A7-AED8-326BC445807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23631" y="1720168"/>
            <a:ext cx="449107" cy="256410"/>
          </a:xfrm>
          <a:prstGeom prst="rect">
            <a:avLst/>
          </a:prstGeom>
        </p:spPr>
      </p:pic>
      <p:pic>
        <p:nvPicPr>
          <p:cNvPr id="28" name="Picture 27">
            <a:extLst>
              <a:ext uri="{FF2B5EF4-FFF2-40B4-BE49-F238E27FC236}">
                <a16:creationId xmlns:a16="http://schemas.microsoft.com/office/drawing/2014/main" id="{B33B126E-F30A-4693-936D-C8E4447571A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54725" y="1691593"/>
            <a:ext cx="555132" cy="425227"/>
          </a:xfrm>
          <a:prstGeom prst="rect">
            <a:avLst/>
          </a:prstGeom>
        </p:spPr>
      </p:pic>
      <p:sp>
        <p:nvSpPr>
          <p:cNvPr id="29" name="TextBox 28">
            <a:extLst>
              <a:ext uri="{FF2B5EF4-FFF2-40B4-BE49-F238E27FC236}">
                <a16:creationId xmlns:a16="http://schemas.microsoft.com/office/drawing/2014/main" id="{F908A546-BC69-4987-A4B7-CE43B67CCDF7}"/>
              </a:ext>
            </a:extLst>
          </p:cNvPr>
          <p:cNvSpPr txBox="1"/>
          <p:nvPr/>
        </p:nvSpPr>
        <p:spPr>
          <a:xfrm>
            <a:off x="2582289" y="2615172"/>
            <a:ext cx="1802774" cy="461665"/>
          </a:xfrm>
          <a:prstGeom prst="rect">
            <a:avLst/>
          </a:prstGeom>
          <a:noFill/>
        </p:spPr>
        <p:txBody>
          <a:bodyPr wrap="square" rtlCol="0">
            <a:spAutoFit/>
          </a:bodyPr>
          <a:lstStyle/>
          <a:p>
            <a:pPr algn="ctr" defTabSz="914400">
              <a:spcBef>
                <a:spcPct val="20000"/>
              </a:spcBef>
              <a:defRPr/>
            </a:pPr>
            <a:r>
              <a:rPr lang="en-US" sz="1200" b="1" baseline="0" dirty="0">
                <a:solidFill>
                  <a:schemeClr val="bg1"/>
                </a:solidFill>
              </a:rPr>
              <a:t>Protect on the downside</a:t>
            </a:r>
            <a:endParaRPr lang="en-US" sz="1000" b="1" baseline="0" dirty="0">
              <a:solidFill>
                <a:schemeClr val="bg1"/>
              </a:solidFill>
            </a:endParaRPr>
          </a:p>
        </p:txBody>
      </p:sp>
    </p:spTree>
    <p:extLst>
      <p:ext uri="{BB962C8B-B14F-4D97-AF65-F5344CB8AC3E}">
        <p14:creationId xmlns:p14="http://schemas.microsoft.com/office/powerpoint/2010/main" val="30027804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nodePh="1">
                                  <p:stCondLst>
                                    <p:cond delay="0"/>
                                  </p:stCondLst>
                                  <p:endCondLst>
                                    <p:cond evt="begin" delay="0">
                                      <p:tn val="5"/>
                                    </p:cond>
                                  </p:endCondLst>
                                  <p:childTnLst>
                                    <p:set>
                                      <p:cBhvr>
                                        <p:cTn id="6" dur="1" fill="hold">
                                          <p:stCondLst>
                                            <p:cond delay="0"/>
                                          </p:stCondLst>
                                        </p:cTn>
                                        <p:tgtEl>
                                          <p:spTgt spid="81"/>
                                        </p:tgtEl>
                                        <p:attrNameLst>
                                          <p:attrName>style.visibility</p:attrName>
                                        </p:attrNameLst>
                                      </p:cBhvr>
                                      <p:to>
                                        <p:strVal val="visible"/>
                                      </p:to>
                                    </p:set>
                                    <p:anim calcmode="lin" valueType="num">
                                      <p:cBhvr>
                                        <p:cTn id="7" dur="1000" fill="hold"/>
                                        <p:tgtEl>
                                          <p:spTgt spid="81"/>
                                        </p:tgtEl>
                                        <p:attrNameLst>
                                          <p:attrName>ppt_w</p:attrName>
                                        </p:attrNameLst>
                                      </p:cBhvr>
                                      <p:tavLst>
                                        <p:tav tm="0">
                                          <p:val>
                                            <p:strVal val="#ppt_w*0.70"/>
                                          </p:val>
                                        </p:tav>
                                        <p:tav tm="100000">
                                          <p:val>
                                            <p:strVal val="#ppt_w"/>
                                          </p:val>
                                        </p:tav>
                                      </p:tavLst>
                                    </p:anim>
                                    <p:anim calcmode="lin" valueType="num">
                                      <p:cBhvr>
                                        <p:cTn id="8" dur="1000" fill="hold"/>
                                        <p:tgtEl>
                                          <p:spTgt spid="81"/>
                                        </p:tgtEl>
                                        <p:attrNameLst>
                                          <p:attrName>ppt_h</p:attrName>
                                        </p:attrNameLst>
                                      </p:cBhvr>
                                      <p:tavLst>
                                        <p:tav tm="0">
                                          <p:val>
                                            <p:strVal val="#ppt_h"/>
                                          </p:val>
                                        </p:tav>
                                        <p:tav tm="100000">
                                          <p:val>
                                            <p:strVal val="#ppt_h"/>
                                          </p:val>
                                        </p:tav>
                                      </p:tavLst>
                                    </p:anim>
                                    <p:animEffect transition="in" filter="fade">
                                      <p:cBhvr>
                                        <p:cTn id="9" dur="1000"/>
                                        <p:tgtEl>
                                          <p:spTgt spid="81"/>
                                        </p:tgtEl>
                                      </p:cBhvr>
                                    </p:animEffect>
                                  </p:childTnLst>
                                </p:cTn>
                              </p:par>
                            </p:childTnLst>
                          </p:cTn>
                        </p:par>
                        <p:par>
                          <p:cTn id="10" fill="hold">
                            <p:stCondLst>
                              <p:cond delay="1000"/>
                            </p:stCondLst>
                            <p:childTnLst>
                              <p:par>
                                <p:cTn id="11" presetID="2" presetClass="entr" presetSubtype="4" accel="50000" decel="50000" fill="hold" grpId="0" nodeType="afterEffect">
                                  <p:stCondLst>
                                    <p:cond delay="0"/>
                                  </p:stCondLst>
                                  <p:childTnLst>
                                    <p:set>
                                      <p:cBhvr>
                                        <p:cTn id="12" dur="1" fill="hold">
                                          <p:stCondLst>
                                            <p:cond delay="0"/>
                                          </p:stCondLst>
                                        </p:cTn>
                                        <p:tgtEl>
                                          <p:spTgt spid="17"/>
                                        </p:tgtEl>
                                        <p:attrNameLst>
                                          <p:attrName>style.visibility</p:attrName>
                                        </p:attrNameLst>
                                      </p:cBhvr>
                                      <p:to>
                                        <p:strVal val="visible"/>
                                      </p:to>
                                    </p:set>
                                    <p:anim calcmode="lin" valueType="num">
                                      <p:cBhvr additive="base">
                                        <p:cTn id="13" dur="1000" fill="hold"/>
                                        <p:tgtEl>
                                          <p:spTgt spid="17"/>
                                        </p:tgtEl>
                                        <p:attrNameLst>
                                          <p:attrName>ppt_x</p:attrName>
                                        </p:attrNameLst>
                                      </p:cBhvr>
                                      <p:tavLst>
                                        <p:tav tm="0">
                                          <p:val>
                                            <p:strVal val="#ppt_x"/>
                                          </p:val>
                                        </p:tav>
                                        <p:tav tm="100000">
                                          <p:val>
                                            <p:strVal val="#ppt_x"/>
                                          </p:val>
                                        </p:tav>
                                      </p:tavLst>
                                    </p:anim>
                                    <p:anim calcmode="lin" valueType="num">
                                      <p:cBhvr additive="base">
                                        <p:cTn id="14" dur="1000" fill="hold"/>
                                        <p:tgtEl>
                                          <p:spTgt spid="17"/>
                                        </p:tgtEl>
                                        <p:attrNameLst>
                                          <p:attrName>ppt_y</p:attrName>
                                        </p:attrNameLst>
                                      </p:cBhvr>
                                      <p:tavLst>
                                        <p:tav tm="0">
                                          <p:val>
                                            <p:strVal val="1+#ppt_h/2"/>
                                          </p:val>
                                        </p:tav>
                                        <p:tav tm="100000">
                                          <p:val>
                                            <p:strVal val="#ppt_y"/>
                                          </p:val>
                                        </p:tav>
                                      </p:tavLst>
                                    </p:anim>
                                  </p:childTnLst>
                                </p:cTn>
                              </p:par>
                              <p:par>
                                <p:cTn id="15" presetID="2" presetClass="entr" presetSubtype="1" accel="50000" decel="50000" fill="hold" grpId="0" nodeType="withEffect">
                                  <p:stCondLst>
                                    <p:cond delay="0"/>
                                  </p:stCondLst>
                                  <p:childTnLst>
                                    <p:set>
                                      <p:cBhvr>
                                        <p:cTn id="16" dur="1" fill="hold">
                                          <p:stCondLst>
                                            <p:cond delay="0"/>
                                          </p:stCondLst>
                                        </p:cTn>
                                        <p:tgtEl>
                                          <p:spTgt spid="19"/>
                                        </p:tgtEl>
                                        <p:attrNameLst>
                                          <p:attrName>style.visibility</p:attrName>
                                        </p:attrNameLst>
                                      </p:cBhvr>
                                      <p:to>
                                        <p:strVal val="visible"/>
                                      </p:to>
                                    </p:set>
                                    <p:anim calcmode="lin" valueType="num">
                                      <p:cBhvr additive="base">
                                        <p:cTn id="17" dur="1000" fill="hold"/>
                                        <p:tgtEl>
                                          <p:spTgt spid="19"/>
                                        </p:tgtEl>
                                        <p:attrNameLst>
                                          <p:attrName>ppt_x</p:attrName>
                                        </p:attrNameLst>
                                      </p:cBhvr>
                                      <p:tavLst>
                                        <p:tav tm="0">
                                          <p:val>
                                            <p:strVal val="#ppt_x"/>
                                          </p:val>
                                        </p:tav>
                                        <p:tav tm="100000">
                                          <p:val>
                                            <p:strVal val="#ppt_x"/>
                                          </p:val>
                                        </p:tav>
                                      </p:tavLst>
                                    </p:anim>
                                    <p:anim calcmode="lin" valueType="num">
                                      <p:cBhvr additive="base">
                                        <p:cTn id="18" dur="1000" fill="hold"/>
                                        <p:tgtEl>
                                          <p:spTgt spid="19"/>
                                        </p:tgtEl>
                                        <p:attrNameLst>
                                          <p:attrName>ppt_y</p:attrName>
                                        </p:attrNameLst>
                                      </p:cBhvr>
                                      <p:tavLst>
                                        <p:tav tm="0">
                                          <p:val>
                                            <p:strVal val="0-#ppt_h/2"/>
                                          </p:val>
                                        </p:tav>
                                        <p:tav tm="100000">
                                          <p:val>
                                            <p:strVal val="#ppt_y"/>
                                          </p:val>
                                        </p:tav>
                                      </p:tavLst>
                                    </p:anim>
                                  </p:childTnLst>
                                </p:cTn>
                              </p:par>
                            </p:childTnLst>
                          </p:cTn>
                        </p:par>
                        <p:par>
                          <p:cTn id="19" fill="hold">
                            <p:stCondLst>
                              <p:cond delay="2000"/>
                            </p:stCondLst>
                            <p:childTnLst>
                              <p:par>
                                <p:cTn id="20" presetID="2" presetClass="entr" presetSubtype="4" accel="50000" decel="50000" fill="hold" grpId="0" nodeType="after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additive="base">
                                        <p:cTn id="22" dur="1000" fill="hold"/>
                                        <p:tgtEl>
                                          <p:spTgt spid="21"/>
                                        </p:tgtEl>
                                        <p:attrNameLst>
                                          <p:attrName>ppt_x</p:attrName>
                                        </p:attrNameLst>
                                      </p:cBhvr>
                                      <p:tavLst>
                                        <p:tav tm="0">
                                          <p:val>
                                            <p:strVal val="#ppt_x"/>
                                          </p:val>
                                        </p:tav>
                                        <p:tav tm="100000">
                                          <p:val>
                                            <p:strVal val="#ppt_x"/>
                                          </p:val>
                                        </p:tav>
                                      </p:tavLst>
                                    </p:anim>
                                    <p:anim calcmode="lin" valueType="num">
                                      <p:cBhvr additive="base">
                                        <p:cTn id="23" dur="1000" fill="hold"/>
                                        <p:tgtEl>
                                          <p:spTgt spid="21"/>
                                        </p:tgtEl>
                                        <p:attrNameLst>
                                          <p:attrName>ppt_y</p:attrName>
                                        </p:attrNameLst>
                                      </p:cBhvr>
                                      <p:tavLst>
                                        <p:tav tm="0">
                                          <p:val>
                                            <p:strVal val="1+#ppt_h/2"/>
                                          </p:val>
                                        </p:tav>
                                        <p:tav tm="100000">
                                          <p:val>
                                            <p:strVal val="#ppt_y"/>
                                          </p:val>
                                        </p:tav>
                                      </p:tavLst>
                                    </p:anim>
                                  </p:childTnLst>
                                </p:cTn>
                              </p:par>
                              <p:par>
                                <p:cTn id="24" presetID="2" presetClass="entr" presetSubtype="1" accel="50000" decel="50000" fill="hold" grpId="0" nodeType="withEffect">
                                  <p:stCondLst>
                                    <p:cond delay="0"/>
                                  </p:stCondLst>
                                  <p:childTnLst>
                                    <p:set>
                                      <p:cBhvr>
                                        <p:cTn id="25" dur="1" fill="hold">
                                          <p:stCondLst>
                                            <p:cond delay="0"/>
                                          </p:stCondLst>
                                        </p:cTn>
                                        <p:tgtEl>
                                          <p:spTgt spid="23"/>
                                        </p:tgtEl>
                                        <p:attrNameLst>
                                          <p:attrName>style.visibility</p:attrName>
                                        </p:attrNameLst>
                                      </p:cBhvr>
                                      <p:to>
                                        <p:strVal val="visible"/>
                                      </p:to>
                                    </p:set>
                                    <p:anim calcmode="lin" valueType="num">
                                      <p:cBhvr additive="base">
                                        <p:cTn id="26" dur="1000" fill="hold"/>
                                        <p:tgtEl>
                                          <p:spTgt spid="23"/>
                                        </p:tgtEl>
                                        <p:attrNameLst>
                                          <p:attrName>ppt_x</p:attrName>
                                        </p:attrNameLst>
                                      </p:cBhvr>
                                      <p:tavLst>
                                        <p:tav tm="0">
                                          <p:val>
                                            <p:strVal val="#ppt_x"/>
                                          </p:val>
                                        </p:tav>
                                        <p:tav tm="100000">
                                          <p:val>
                                            <p:strVal val="#ppt_x"/>
                                          </p:val>
                                        </p:tav>
                                      </p:tavLst>
                                    </p:anim>
                                    <p:anim calcmode="lin" valueType="num">
                                      <p:cBhvr additive="base">
                                        <p:cTn id="27" dur="1000" fill="hold"/>
                                        <p:tgtEl>
                                          <p:spTgt spid="23"/>
                                        </p:tgtEl>
                                        <p:attrNameLst>
                                          <p:attrName>ppt_y</p:attrName>
                                        </p:attrNameLst>
                                      </p:cBhvr>
                                      <p:tavLst>
                                        <p:tav tm="0">
                                          <p:val>
                                            <p:strVal val="0-#ppt_h/2"/>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Effect transition="in" filter="fade">
                                      <p:cBhvr>
                                        <p:cTn id="30" dur="500"/>
                                        <p:tgtEl>
                                          <p:spTgt spid="22"/>
                                        </p:tgtEl>
                                      </p:cBhvr>
                                    </p:animEffect>
                                    <p:anim calcmode="lin" valueType="num">
                                      <p:cBhvr>
                                        <p:cTn id="31" dur="500" fill="hold"/>
                                        <p:tgtEl>
                                          <p:spTgt spid="22"/>
                                        </p:tgtEl>
                                        <p:attrNameLst>
                                          <p:attrName>ppt_x</p:attrName>
                                        </p:attrNameLst>
                                      </p:cBhvr>
                                      <p:tavLst>
                                        <p:tav tm="0">
                                          <p:val>
                                            <p:strVal val="#ppt_x"/>
                                          </p:val>
                                        </p:tav>
                                        <p:tav tm="100000">
                                          <p:val>
                                            <p:strVal val="#ppt_x"/>
                                          </p:val>
                                        </p:tav>
                                      </p:tavLst>
                                    </p:anim>
                                    <p:anim calcmode="lin" valueType="num">
                                      <p:cBhvr>
                                        <p:cTn id="32" dur="500" fill="hold"/>
                                        <p:tgtEl>
                                          <p:spTgt spid="22"/>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29"/>
                                        </p:tgtEl>
                                        <p:attrNameLst>
                                          <p:attrName>style.visibility</p:attrName>
                                        </p:attrNameLst>
                                      </p:cBhvr>
                                      <p:to>
                                        <p:strVal val="visible"/>
                                      </p:to>
                                    </p:set>
                                    <p:animEffect transition="in" filter="fade">
                                      <p:cBhvr>
                                        <p:cTn id="35" dur="500"/>
                                        <p:tgtEl>
                                          <p:spTgt spid="29"/>
                                        </p:tgtEl>
                                      </p:cBhvr>
                                    </p:animEffect>
                                    <p:anim calcmode="lin" valueType="num">
                                      <p:cBhvr>
                                        <p:cTn id="36" dur="500" fill="hold"/>
                                        <p:tgtEl>
                                          <p:spTgt spid="29"/>
                                        </p:tgtEl>
                                        <p:attrNameLst>
                                          <p:attrName>ppt_x</p:attrName>
                                        </p:attrNameLst>
                                      </p:cBhvr>
                                      <p:tavLst>
                                        <p:tav tm="0">
                                          <p:val>
                                            <p:strVal val="#ppt_x"/>
                                          </p:val>
                                        </p:tav>
                                        <p:tav tm="100000">
                                          <p:val>
                                            <p:strVal val="#ppt_x"/>
                                          </p:val>
                                        </p:tav>
                                      </p:tavLst>
                                    </p:anim>
                                    <p:anim calcmode="lin" valueType="num">
                                      <p:cBhvr>
                                        <p:cTn id="37" dur="5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P spid="17" grpId="0" animBg="1"/>
      <p:bldP spid="19" grpId="0" animBg="1"/>
      <p:bldP spid="21" grpId="0" animBg="1"/>
      <p:bldP spid="22" grpId="0"/>
      <p:bldP spid="23" grpId="0" animBg="1"/>
      <p:bldP spid="29"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10491" y="1945028"/>
            <a:ext cx="7796935" cy="2244479"/>
          </a:xfrm>
          <a:prstGeom prst="rect">
            <a:avLst/>
          </a:prstGeom>
        </p:spPr>
      </p:pic>
      <p:sp>
        <p:nvSpPr>
          <p:cNvPr id="81" name="Rectangle 13">
            <a:extLst>
              <a:ext uri="{FF2B5EF4-FFF2-40B4-BE49-F238E27FC236}">
                <a16:creationId xmlns:a16="http://schemas.microsoft.com/office/drawing/2014/main" id="{A4821380-5602-4457-99C2-504E846FC097}"/>
              </a:ext>
            </a:extLst>
          </p:cNvPr>
          <p:cNvSpPr txBox="1">
            <a:spLocks noChangeArrowheads="1"/>
          </p:cNvSpPr>
          <p:nvPr/>
        </p:nvSpPr>
        <p:spPr>
          <a:xfrm>
            <a:off x="339725" y="358380"/>
            <a:ext cx="8051800" cy="644128"/>
          </a:xfrm>
          <a:prstGeom prst="rect">
            <a:avLst/>
          </a:prstGeom>
        </p:spPr>
        <p:txBody>
          <a:bodyPr lIns="68580" tIns="34290" rIns="68580" bIns="34290"/>
          <a:lstStyle>
            <a:lvl1pPr algn="l" rtl="0" fontAlgn="base">
              <a:lnSpc>
                <a:spcPct val="85000"/>
              </a:lnSpc>
              <a:spcBef>
                <a:spcPct val="0"/>
              </a:spcBef>
              <a:spcAft>
                <a:spcPct val="0"/>
              </a:spcAft>
              <a:defRPr lang="en-US" sz="3000" b="1" dirty="0" smtClean="0">
                <a:solidFill>
                  <a:schemeClr val="bg1"/>
                </a:solidFill>
                <a:latin typeface="+mj-lt"/>
                <a:ea typeface="+mj-ea"/>
                <a:cs typeface="+mj-cs"/>
              </a:defRPr>
            </a:lvl1pPr>
            <a:lvl2pPr algn="l" rtl="0" fontAlgn="base">
              <a:lnSpc>
                <a:spcPct val="85000"/>
              </a:lnSpc>
              <a:spcBef>
                <a:spcPct val="0"/>
              </a:spcBef>
              <a:spcAft>
                <a:spcPct val="0"/>
              </a:spcAft>
              <a:defRPr sz="3000" b="1">
                <a:solidFill>
                  <a:schemeClr val="bg1"/>
                </a:solidFill>
                <a:latin typeface="Arial" pitchFamily="34" charset="0"/>
                <a:cs typeface="Arial" pitchFamily="34" charset="0"/>
              </a:defRPr>
            </a:lvl2pPr>
            <a:lvl3pPr algn="l" rtl="0" fontAlgn="base">
              <a:lnSpc>
                <a:spcPct val="85000"/>
              </a:lnSpc>
              <a:spcBef>
                <a:spcPct val="0"/>
              </a:spcBef>
              <a:spcAft>
                <a:spcPct val="0"/>
              </a:spcAft>
              <a:defRPr sz="3000" b="1">
                <a:solidFill>
                  <a:schemeClr val="bg1"/>
                </a:solidFill>
                <a:latin typeface="Arial" pitchFamily="34" charset="0"/>
                <a:cs typeface="Arial" pitchFamily="34" charset="0"/>
              </a:defRPr>
            </a:lvl3pPr>
            <a:lvl4pPr algn="l" rtl="0" fontAlgn="base">
              <a:lnSpc>
                <a:spcPct val="85000"/>
              </a:lnSpc>
              <a:spcBef>
                <a:spcPct val="0"/>
              </a:spcBef>
              <a:spcAft>
                <a:spcPct val="0"/>
              </a:spcAft>
              <a:defRPr sz="3000" b="1">
                <a:solidFill>
                  <a:schemeClr val="bg1"/>
                </a:solidFill>
                <a:latin typeface="Arial" pitchFamily="34" charset="0"/>
                <a:cs typeface="Arial" pitchFamily="34" charset="0"/>
              </a:defRPr>
            </a:lvl4pPr>
            <a:lvl5pPr algn="l" rtl="0" fontAlgn="base">
              <a:lnSpc>
                <a:spcPct val="85000"/>
              </a:lnSpc>
              <a:spcBef>
                <a:spcPct val="0"/>
              </a:spcBef>
              <a:spcAft>
                <a:spcPct val="0"/>
              </a:spcAft>
              <a:defRPr sz="3000" b="1">
                <a:solidFill>
                  <a:schemeClr val="bg1"/>
                </a:solidFill>
                <a:latin typeface="Arial" pitchFamily="34" charset="0"/>
                <a:cs typeface="Arial" pitchFamily="34" charset="0"/>
              </a:defRPr>
            </a:lvl5pPr>
            <a:lvl6pPr marL="457200" algn="l" rtl="0" fontAlgn="base">
              <a:lnSpc>
                <a:spcPct val="85000"/>
              </a:lnSpc>
              <a:spcBef>
                <a:spcPct val="0"/>
              </a:spcBef>
              <a:spcAft>
                <a:spcPct val="0"/>
              </a:spcAft>
              <a:defRPr sz="3000" b="1">
                <a:solidFill>
                  <a:schemeClr val="bg1"/>
                </a:solidFill>
                <a:latin typeface="Arial" pitchFamily="34" charset="0"/>
                <a:cs typeface="Arial" pitchFamily="34" charset="0"/>
              </a:defRPr>
            </a:lvl6pPr>
            <a:lvl7pPr marL="914400" algn="l" rtl="0" fontAlgn="base">
              <a:lnSpc>
                <a:spcPct val="85000"/>
              </a:lnSpc>
              <a:spcBef>
                <a:spcPct val="0"/>
              </a:spcBef>
              <a:spcAft>
                <a:spcPct val="0"/>
              </a:spcAft>
              <a:defRPr sz="3000" b="1">
                <a:solidFill>
                  <a:schemeClr val="bg1"/>
                </a:solidFill>
                <a:latin typeface="Arial" pitchFamily="34" charset="0"/>
                <a:cs typeface="Arial" pitchFamily="34" charset="0"/>
              </a:defRPr>
            </a:lvl7pPr>
            <a:lvl8pPr marL="1371600" algn="l" rtl="0" fontAlgn="base">
              <a:lnSpc>
                <a:spcPct val="85000"/>
              </a:lnSpc>
              <a:spcBef>
                <a:spcPct val="0"/>
              </a:spcBef>
              <a:spcAft>
                <a:spcPct val="0"/>
              </a:spcAft>
              <a:defRPr sz="3000" b="1">
                <a:solidFill>
                  <a:schemeClr val="bg1"/>
                </a:solidFill>
                <a:latin typeface="Arial" pitchFamily="34" charset="0"/>
                <a:cs typeface="Arial" pitchFamily="34" charset="0"/>
              </a:defRPr>
            </a:lvl8pPr>
            <a:lvl9pPr marL="1828800" algn="l" rtl="0" fontAlgn="base">
              <a:lnSpc>
                <a:spcPct val="85000"/>
              </a:lnSpc>
              <a:spcBef>
                <a:spcPct val="0"/>
              </a:spcBef>
              <a:spcAft>
                <a:spcPct val="0"/>
              </a:spcAft>
              <a:defRPr sz="3000" b="1">
                <a:solidFill>
                  <a:schemeClr val="bg1"/>
                </a:solidFill>
                <a:latin typeface="Arial" pitchFamily="34" charset="0"/>
                <a:cs typeface="Arial" pitchFamily="34" charset="0"/>
              </a:defRPr>
            </a:lvl9pPr>
          </a:lstStyle>
          <a:p>
            <a:pPr eaLnBrk="1" hangingPunct="1">
              <a:defRPr/>
            </a:pPr>
            <a:endParaRPr lang="en-CA" kern="0" baseline="0" dirty="0"/>
          </a:p>
        </p:txBody>
      </p:sp>
      <p:sp>
        <p:nvSpPr>
          <p:cNvPr id="25604" name="Content Placeholder 2"/>
          <p:cNvSpPr txBox="1">
            <a:spLocks/>
          </p:cNvSpPr>
          <p:nvPr/>
        </p:nvSpPr>
        <p:spPr bwMode="auto">
          <a:xfrm rot="16200000" flipH="1">
            <a:off x="-386993" y="3101304"/>
            <a:ext cx="1970091" cy="184666"/>
          </a:xfrm>
          <a:prstGeom prst="rect">
            <a:avLst/>
          </a:prstGeom>
        </p:spPr>
        <p:txBody>
          <a:bodyPr wrap="none" lIns="0" tIns="0" rIns="0" bIns="0">
            <a:spAutoFit/>
          </a:bodyPr>
          <a:lstStyle>
            <a:defPPr>
              <a:defRPr lang="en-US"/>
            </a:defPPr>
            <a:lvl1pPr algn="r">
              <a:defRPr sz="1200" baseline="0">
                <a:solidFill>
                  <a:schemeClr val="tx2"/>
                </a:solidFill>
              </a:defRPr>
            </a:lvl1pPr>
          </a:lstStyle>
          <a:p>
            <a:r>
              <a:rPr lang="en-US" altLang="en-US" dirty="0"/>
              <a:t>Investment required ($1,000)</a:t>
            </a:r>
            <a:endParaRPr lang="en-CA" altLang="en-US" dirty="0"/>
          </a:p>
        </p:txBody>
      </p:sp>
      <p:sp>
        <p:nvSpPr>
          <p:cNvPr id="2" name="Title 1"/>
          <p:cNvSpPr>
            <a:spLocks noGrp="1"/>
          </p:cNvSpPr>
          <p:nvPr>
            <p:ph type="title"/>
          </p:nvPr>
        </p:nvSpPr>
        <p:spPr>
          <a:xfrm>
            <a:off x="533401" y="150019"/>
            <a:ext cx="8105312" cy="644129"/>
          </a:xfrm>
        </p:spPr>
        <p:txBody>
          <a:bodyPr/>
          <a:lstStyle/>
          <a:p>
            <a:r>
              <a:rPr lang="en-CA" dirty="0"/>
              <a:t>How Much Do You Need to Recover?</a:t>
            </a:r>
            <a:endParaRPr lang="en-US" dirty="0"/>
          </a:p>
        </p:txBody>
      </p:sp>
      <p:sp>
        <p:nvSpPr>
          <p:cNvPr id="5" name="Text Placeholder 4"/>
          <p:cNvSpPr>
            <a:spLocks noGrp="1"/>
          </p:cNvSpPr>
          <p:nvPr>
            <p:ph type="body" sz="quarter" idx="11"/>
          </p:nvPr>
        </p:nvSpPr>
        <p:spPr/>
        <p:txBody>
          <a:bodyPr/>
          <a:lstStyle/>
          <a:p>
            <a:r>
              <a:rPr lang="en-US" dirty="0">
                <a:solidFill>
                  <a:srgbClr val="000000"/>
                </a:solidFill>
              </a:rPr>
              <a:t>Why Active Management matters</a:t>
            </a:r>
          </a:p>
        </p:txBody>
      </p:sp>
      <p:sp>
        <p:nvSpPr>
          <p:cNvPr id="9" name="TextBox 6">
            <a:extLst>
              <a:ext uri="{FF2B5EF4-FFF2-40B4-BE49-F238E27FC236}">
                <a16:creationId xmlns:a16="http://schemas.microsoft.com/office/drawing/2014/main" id="{48B9DA2F-7A52-46F0-BAD1-8C2621B3E042}"/>
              </a:ext>
            </a:extLst>
          </p:cNvPr>
          <p:cNvSpPr txBox="1">
            <a:spLocks noChangeArrowheads="1"/>
          </p:cNvSpPr>
          <p:nvPr/>
        </p:nvSpPr>
        <p:spPr bwMode="auto">
          <a:xfrm>
            <a:off x="533401" y="4199860"/>
            <a:ext cx="8074025" cy="3077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spcBef>
                <a:spcPct val="20000"/>
              </a:spcBef>
              <a:buFont typeface="Georgia" pitchFamily="18" charset="0"/>
              <a:buChar char="&lt;"/>
              <a:defRPr sz="1600">
                <a:solidFill>
                  <a:schemeClr val="tx1"/>
                </a:solidFill>
                <a:latin typeface="Segoe UI" pitchFamily="34" charset="0"/>
              </a:defRPr>
            </a:lvl1pPr>
            <a:lvl2pPr marL="742950" indent="-285750" eaLnBrk="0" hangingPunct="0">
              <a:spcBef>
                <a:spcPct val="20000"/>
              </a:spcBef>
              <a:buFont typeface="Georgia" pitchFamily="18" charset="0"/>
              <a:buChar char="&lt;"/>
              <a:defRPr sz="1600">
                <a:solidFill>
                  <a:schemeClr val="tx1"/>
                </a:solidFill>
                <a:latin typeface="Segoe UI" pitchFamily="34" charset="0"/>
              </a:defRPr>
            </a:lvl2pPr>
            <a:lvl3pPr marL="1143000" indent="-228600" eaLnBrk="0" hangingPunct="0">
              <a:spcBef>
                <a:spcPct val="20000"/>
              </a:spcBef>
              <a:buFont typeface="Georgia" pitchFamily="18" charset="0"/>
              <a:buChar char="&lt;"/>
              <a:defRPr sz="1600">
                <a:solidFill>
                  <a:schemeClr val="tx1"/>
                </a:solidFill>
                <a:latin typeface="Segoe UI" pitchFamily="34" charset="0"/>
              </a:defRPr>
            </a:lvl3pPr>
            <a:lvl4pPr marL="1600200" indent="-228600" eaLnBrk="0" hangingPunct="0">
              <a:spcBef>
                <a:spcPct val="20000"/>
              </a:spcBef>
              <a:buFont typeface="Georgia" pitchFamily="18" charset="0"/>
              <a:buChar char="&lt;"/>
              <a:defRPr sz="1600">
                <a:solidFill>
                  <a:schemeClr val="tx1"/>
                </a:solidFill>
                <a:latin typeface="Segoe UI" pitchFamily="34" charset="0"/>
              </a:defRPr>
            </a:lvl4pPr>
            <a:lvl5pPr marL="2057400" indent="-228600" eaLnBrk="0" hangingPunct="0">
              <a:spcBef>
                <a:spcPct val="20000"/>
              </a:spcBef>
              <a:buFont typeface="Georgia" pitchFamily="18" charset="0"/>
              <a:buChar char="&lt;"/>
              <a:defRPr sz="1600">
                <a:solidFill>
                  <a:schemeClr val="tx1"/>
                </a:solidFill>
                <a:latin typeface="Segoe UI" pitchFamily="34" charset="0"/>
              </a:defRPr>
            </a:lvl5pPr>
            <a:lvl6pPr marL="25146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6pPr>
            <a:lvl7pPr marL="29718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7pPr>
            <a:lvl8pPr marL="34290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8pPr>
            <a:lvl9pPr marL="38862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9pPr>
          </a:lstStyle>
          <a:p>
            <a:pPr eaLnBrk="1" hangingPunct="1">
              <a:spcBef>
                <a:spcPct val="0"/>
              </a:spcBef>
              <a:buFontTx/>
              <a:buNone/>
              <a:defRPr/>
            </a:pPr>
            <a:r>
              <a:rPr lang="en-CA" altLang="en-US" sz="1000" baseline="0" dirty="0">
                <a:solidFill>
                  <a:schemeClr val="tx2"/>
                </a:solidFill>
                <a:latin typeface="+mn-lt"/>
                <a:cs typeface="Segoe UI" pitchFamily="34" charset="0"/>
              </a:rPr>
              <a:t>Source: Dynamic Funds.</a:t>
            </a:r>
          </a:p>
          <a:p>
            <a:pPr eaLnBrk="1" hangingPunct="1">
              <a:spcBef>
                <a:spcPct val="0"/>
              </a:spcBef>
              <a:buFontTx/>
              <a:buNone/>
              <a:defRPr/>
            </a:pPr>
            <a:r>
              <a:rPr lang="en-US" altLang="en-US" sz="1000" baseline="0" dirty="0">
                <a:solidFill>
                  <a:schemeClr val="tx2"/>
                </a:solidFill>
                <a:latin typeface="+mn-lt"/>
                <a:cs typeface="Segoe UI" pitchFamily="34" charset="0"/>
              </a:rPr>
              <a:t>Source: Government of Canada benchmark bond yields – 10 year | Bank of Canada</a:t>
            </a:r>
          </a:p>
        </p:txBody>
      </p:sp>
      <p:sp>
        <p:nvSpPr>
          <p:cNvPr id="11" name="Rectangle 10"/>
          <p:cNvSpPr/>
          <p:nvPr/>
        </p:nvSpPr>
        <p:spPr>
          <a:xfrm>
            <a:off x="533400" y="1143921"/>
            <a:ext cx="8074025" cy="1004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a:lnSpc>
                <a:spcPct val="95000"/>
              </a:lnSpc>
              <a:spcBef>
                <a:spcPts val="900"/>
              </a:spcBef>
              <a:spcAft>
                <a:spcPts val="450"/>
              </a:spcAft>
              <a:buClr>
                <a:schemeClr val="accent1"/>
              </a:buClr>
              <a:buSzPct val="70000"/>
            </a:pPr>
            <a:r>
              <a:rPr lang="en-US" sz="1400" kern="0" baseline="0" dirty="0">
                <a:solidFill>
                  <a:schemeClr val="tx2"/>
                </a:solidFill>
                <a:latin typeface="+mn-lt"/>
                <a:ea typeface="+mn-ea"/>
              </a:rPr>
              <a:t>This is important because it often takes a significantly higher return to recover from a loss suffered. For example, a 50% drop in price requires a 100% return just to get back to where you started. </a:t>
            </a:r>
          </a:p>
        </p:txBody>
      </p:sp>
      <p:sp>
        <p:nvSpPr>
          <p:cNvPr id="13" name="Rectangle 12"/>
          <p:cNvSpPr/>
          <p:nvPr/>
        </p:nvSpPr>
        <p:spPr>
          <a:xfrm>
            <a:off x="1763824" y="2154512"/>
            <a:ext cx="795089" cy="138499"/>
          </a:xfrm>
          <a:prstGeom prst="rect">
            <a:avLst/>
          </a:prstGeom>
        </p:spPr>
        <p:txBody>
          <a:bodyPr wrap="none" lIns="0" tIns="0" rIns="0" bIns="0">
            <a:spAutoFit/>
          </a:bodyPr>
          <a:lstStyle/>
          <a:p>
            <a:pPr algn="r"/>
            <a:r>
              <a:rPr lang="en-US" sz="900" baseline="0" dirty="0">
                <a:solidFill>
                  <a:schemeClr val="tx2"/>
                </a:solidFill>
              </a:rPr>
              <a:t>Return loss (%)</a:t>
            </a:r>
          </a:p>
        </p:txBody>
      </p:sp>
      <p:sp>
        <p:nvSpPr>
          <p:cNvPr id="17" name="Rectangle 16"/>
          <p:cNvSpPr/>
          <p:nvPr/>
        </p:nvSpPr>
        <p:spPr>
          <a:xfrm>
            <a:off x="1763824" y="2429505"/>
            <a:ext cx="2019784" cy="138499"/>
          </a:xfrm>
          <a:prstGeom prst="rect">
            <a:avLst/>
          </a:prstGeom>
        </p:spPr>
        <p:txBody>
          <a:bodyPr wrap="none" lIns="0" tIns="0" rIns="0" bIns="0">
            <a:spAutoFit/>
          </a:bodyPr>
          <a:lstStyle/>
          <a:p>
            <a:pPr algn="r"/>
            <a:r>
              <a:rPr lang="en-US" sz="900" baseline="0" dirty="0">
                <a:solidFill>
                  <a:schemeClr val="tx2"/>
                </a:solidFill>
              </a:rPr>
              <a:t>Return needed to recover from loss (%)</a:t>
            </a:r>
          </a:p>
        </p:txBody>
      </p:sp>
      <p:sp>
        <p:nvSpPr>
          <p:cNvPr id="14" name="Rectangle 13"/>
          <p:cNvSpPr/>
          <p:nvPr/>
        </p:nvSpPr>
        <p:spPr bwMode="auto">
          <a:xfrm>
            <a:off x="1257301" y="2153852"/>
            <a:ext cx="186431" cy="139823"/>
          </a:xfrm>
          <a:prstGeom prst="rect">
            <a:avLst/>
          </a:prstGeom>
          <a:solidFill>
            <a:schemeClr val="accent1"/>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68580" tIns="34290" rIns="68580" bIns="34290" numCol="1" rtlCol="0" anchor="t" anchorCtr="0" compatLnSpc="1">
            <a:prstTxWarp prst="textNoShape">
              <a:avLst/>
            </a:prstTxWarp>
          </a:bodyPr>
          <a:lstStyle/>
          <a:p>
            <a:pPr defTabSz="685800"/>
            <a:endParaRPr lang="en-US" sz="800"/>
          </a:p>
        </p:txBody>
      </p:sp>
      <p:sp>
        <p:nvSpPr>
          <p:cNvPr id="19" name="Rectangle 18"/>
          <p:cNvSpPr/>
          <p:nvPr/>
        </p:nvSpPr>
        <p:spPr bwMode="auto">
          <a:xfrm>
            <a:off x="1257301" y="2414470"/>
            <a:ext cx="186431" cy="139823"/>
          </a:xfrm>
          <a:prstGeom prst="rect">
            <a:avLst/>
          </a:prstGeom>
          <a:solidFill>
            <a:schemeClr val="accent2"/>
          </a:solidFill>
          <a:ln w="9525"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685800"/>
            <a:endParaRPr lang="en-US" sz="800"/>
          </a:p>
        </p:txBody>
      </p:sp>
      <p:sp>
        <p:nvSpPr>
          <p:cNvPr id="22" name="Rectangle 21"/>
          <p:cNvSpPr/>
          <p:nvPr/>
        </p:nvSpPr>
        <p:spPr>
          <a:xfrm>
            <a:off x="1042480" y="3554016"/>
            <a:ext cx="205585" cy="138500"/>
          </a:xfrm>
          <a:prstGeom prst="rect">
            <a:avLst/>
          </a:prstGeom>
        </p:spPr>
        <p:txBody>
          <a:bodyPr wrap="none" lIns="0" tIns="0" rIns="0" bIns="0">
            <a:spAutoFit/>
          </a:bodyPr>
          <a:lstStyle/>
          <a:p>
            <a:pPr algn="r"/>
            <a:r>
              <a:rPr lang="en-US" sz="900" baseline="0" dirty="0">
                <a:solidFill>
                  <a:schemeClr val="tx2"/>
                </a:solidFill>
              </a:rPr>
              <a:t>-5%</a:t>
            </a:r>
          </a:p>
        </p:txBody>
      </p:sp>
      <p:sp>
        <p:nvSpPr>
          <p:cNvPr id="23" name="Rectangle 22"/>
          <p:cNvSpPr/>
          <p:nvPr/>
        </p:nvSpPr>
        <p:spPr>
          <a:xfrm>
            <a:off x="2009808" y="3638551"/>
            <a:ext cx="269304" cy="138499"/>
          </a:xfrm>
          <a:prstGeom prst="rect">
            <a:avLst/>
          </a:prstGeom>
        </p:spPr>
        <p:txBody>
          <a:bodyPr wrap="none" lIns="0" tIns="0" rIns="0" bIns="0">
            <a:spAutoFit/>
          </a:bodyPr>
          <a:lstStyle/>
          <a:p>
            <a:pPr algn="r"/>
            <a:r>
              <a:rPr lang="en-US" sz="900" baseline="0" dirty="0">
                <a:solidFill>
                  <a:schemeClr val="tx2"/>
                </a:solidFill>
              </a:rPr>
              <a:t>-10%</a:t>
            </a:r>
          </a:p>
        </p:txBody>
      </p:sp>
      <p:sp>
        <p:nvSpPr>
          <p:cNvPr id="24" name="Rectangle 23"/>
          <p:cNvSpPr/>
          <p:nvPr/>
        </p:nvSpPr>
        <p:spPr>
          <a:xfrm>
            <a:off x="2983767" y="3730338"/>
            <a:ext cx="269304" cy="138499"/>
          </a:xfrm>
          <a:prstGeom prst="rect">
            <a:avLst/>
          </a:prstGeom>
        </p:spPr>
        <p:txBody>
          <a:bodyPr wrap="none" lIns="0" tIns="0" rIns="0" bIns="0">
            <a:spAutoFit/>
          </a:bodyPr>
          <a:lstStyle/>
          <a:p>
            <a:pPr algn="r"/>
            <a:r>
              <a:rPr lang="en-US" sz="900" baseline="0" dirty="0">
                <a:solidFill>
                  <a:schemeClr val="tx2"/>
                </a:solidFill>
              </a:rPr>
              <a:t>-15%</a:t>
            </a:r>
          </a:p>
        </p:txBody>
      </p:sp>
      <p:sp>
        <p:nvSpPr>
          <p:cNvPr id="25" name="Rectangle 24"/>
          <p:cNvSpPr/>
          <p:nvPr/>
        </p:nvSpPr>
        <p:spPr>
          <a:xfrm>
            <a:off x="3974367" y="3787488"/>
            <a:ext cx="269304" cy="138499"/>
          </a:xfrm>
          <a:prstGeom prst="rect">
            <a:avLst/>
          </a:prstGeom>
        </p:spPr>
        <p:txBody>
          <a:bodyPr wrap="none" lIns="0" tIns="0" rIns="0" bIns="0">
            <a:spAutoFit/>
          </a:bodyPr>
          <a:lstStyle/>
          <a:p>
            <a:pPr algn="r"/>
            <a:r>
              <a:rPr lang="en-US" sz="900" baseline="0" dirty="0">
                <a:solidFill>
                  <a:schemeClr val="tx2"/>
                </a:solidFill>
              </a:rPr>
              <a:t>-20%</a:t>
            </a:r>
          </a:p>
        </p:txBody>
      </p:sp>
      <p:sp>
        <p:nvSpPr>
          <p:cNvPr id="26" name="Rectangle 25"/>
          <p:cNvSpPr/>
          <p:nvPr/>
        </p:nvSpPr>
        <p:spPr>
          <a:xfrm>
            <a:off x="4947696" y="3858492"/>
            <a:ext cx="268102" cy="138500"/>
          </a:xfrm>
          <a:prstGeom prst="rect">
            <a:avLst/>
          </a:prstGeom>
        </p:spPr>
        <p:txBody>
          <a:bodyPr wrap="none" lIns="0" tIns="0" rIns="0" bIns="0">
            <a:spAutoFit/>
          </a:bodyPr>
          <a:lstStyle/>
          <a:p>
            <a:pPr algn="r"/>
            <a:r>
              <a:rPr lang="en-US" sz="900" baseline="0" dirty="0">
                <a:solidFill>
                  <a:schemeClr val="tx2"/>
                </a:solidFill>
              </a:rPr>
              <a:t>-25%</a:t>
            </a:r>
          </a:p>
        </p:txBody>
      </p:sp>
      <p:sp>
        <p:nvSpPr>
          <p:cNvPr id="27" name="Rectangle 26"/>
          <p:cNvSpPr/>
          <p:nvPr/>
        </p:nvSpPr>
        <p:spPr>
          <a:xfrm>
            <a:off x="5916312" y="3958936"/>
            <a:ext cx="269304" cy="138499"/>
          </a:xfrm>
          <a:prstGeom prst="rect">
            <a:avLst/>
          </a:prstGeom>
        </p:spPr>
        <p:txBody>
          <a:bodyPr wrap="none" lIns="0" tIns="0" rIns="0" bIns="0">
            <a:spAutoFit/>
          </a:bodyPr>
          <a:lstStyle/>
          <a:p>
            <a:pPr algn="r"/>
            <a:r>
              <a:rPr lang="en-US" sz="900" baseline="0" dirty="0">
                <a:solidFill>
                  <a:schemeClr val="tx2"/>
                </a:solidFill>
              </a:rPr>
              <a:t>-30%</a:t>
            </a:r>
          </a:p>
        </p:txBody>
      </p:sp>
      <p:sp>
        <p:nvSpPr>
          <p:cNvPr id="28" name="Rectangle 27"/>
          <p:cNvSpPr/>
          <p:nvPr/>
        </p:nvSpPr>
        <p:spPr>
          <a:xfrm>
            <a:off x="6906911" y="4087092"/>
            <a:ext cx="269304" cy="138499"/>
          </a:xfrm>
          <a:prstGeom prst="rect">
            <a:avLst/>
          </a:prstGeom>
        </p:spPr>
        <p:txBody>
          <a:bodyPr wrap="none" lIns="0" tIns="0" rIns="0" bIns="0">
            <a:spAutoFit/>
          </a:bodyPr>
          <a:lstStyle/>
          <a:p>
            <a:pPr algn="r"/>
            <a:r>
              <a:rPr lang="en-US" sz="900" baseline="0" dirty="0">
                <a:solidFill>
                  <a:schemeClr val="tx2"/>
                </a:solidFill>
              </a:rPr>
              <a:t>-40%</a:t>
            </a:r>
          </a:p>
        </p:txBody>
      </p:sp>
      <p:sp>
        <p:nvSpPr>
          <p:cNvPr id="29" name="Rectangle 28"/>
          <p:cNvSpPr/>
          <p:nvPr/>
        </p:nvSpPr>
        <p:spPr>
          <a:xfrm>
            <a:off x="7871732" y="4229100"/>
            <a:ext cx="278923" cy="138500"/>
          </a:xfrm>
          <a:prstGeom prst="rect">
            <a:avLst/>
          </a:prstGeom>
        </p:spPr>
        <p:txBody>
          <a:bodyPr wrap="none" lIns="0" tIns="0" rIns="0" bIns="0">
            <a:spAutoFit/>
          </a:bodyPr>
          <a:lstStyle/>
          <a:p>
            <a:pPr algn="r"/>
            <a:r>
              <a:rPr lang="en-US" sz="900" baseline="0" dirty="0">
                <a:solidFill>
                  <a:schemeClr val="tx2"/>
                </a:solidFill>
              </a:rPr>
              <a:t>-50%</a:t>
            </a:r>
          </a:p>
        </p:txBody>
      </p:sp>
      <p:sp>
        <p:nvSpPr>
          <p:cNvPr id="30" name="Rectangle 29"/>
          <p:cNvSpPr/>
          <p:nvPr/>
        </p:nvSpPr>
        <p:spPr>
          <a:xfrm>
            <a:off x="1401199" y="3200400"/>
            <a:ext cx="166712" cy="138499"/>
          </a:xfrm>
          <a:prstGeom prst="rect">
            <a:avLst/>
          </a:prstGeom>
        </p:spPr>
        <p:txBody>
          <a:bodyPr wrap="none" lIns="0" tIns="0" rIns="0" bIns="0">
            <a:spAutoFit/>
          </a:bodyPr>
          <a:lstStyle/>
          <a:p>
            <a:pPr algn="r"/>
            <a:r>
              <a:rPr lang="en-US" sz="900" baseline="0" dirty="0">
                <a:solidFill>
                  <a:schemeClr val="tx2"/>
                </a:solidFill>
              </a:rPr>
              <a:t>5%</a:t>
            </a:r>
          </a:p>
        </p:txBody>
      </p:sp>
      <p:sp>
        <p:nvSpPr>
          <p:cNvPr id="31" name="Rectangle 30"/>
          <p:cNvSpPr/>
          <p:nvPr/>
        </p:nvSpPr>
        <p:spPr>
          <a:xfrm>
            <a:off x="2322563" y="3086100"/>
            <a:ext cx="230832" cy="138499"/>
          </a:xfrm>
          <a:prstGeom prst="rect">
            <a:avLst/>
          </a:prstGeom>
        </p:spPr>
        <p:txBody>
          <a:bodyPr wrap="none" lIns="0" tIns="0" rIns="0" bIns="0">
            <a:spAutoFit/>
          </a:bodyPr>
          <a:lstStyle/>
          <a:p>
            <a:pPr algn="r"/>
            <a:r>
              <a:rPr lang="en-US" sz="900" baseline="0" dirty="0">
                <a:solidFill>
                  <a:schemeClr val="tx2"/>
                </a:solidFill>
              </a:rPr>
              <a:t>11%</a:t>
            </a:r>
          </a:p>
        </p:txBody>
      </p:sp>
      <p:sp>
        <p:nvSpPr>
          <p:cNvPr id="32" name="Rectangle 31"/>
          <p:cNvSpPr/>
          <p:nvPr/>
        </p:nvSpPr>
        <p:spPr>
          <a:xfrm>
            <a:off x="3303585" y="2971800"/>
            <a:ext cx="230832" cy="138499"/>
          </a:xfrm>
          <a:prstGeom prst="rect">
            <a:avLst/>
          </a:prstGeom>
        </p:spPr>
        <p:txBody>
          <a:bodyPr wrap="none" lIns="0" tIns="0" rIns="0" bIns="0">
            <a:spAutoFit/>
          </a:bodyPr>
          <a:lstStyle/>
          <a:p>
            <a:pPr algn="r"/>
            <a:r>
              <a:rPr lang="en-US" sz="900" baseline="0" dirty="0">
                <a:solidFill>
                  <a:schemeClr val="tx2"/>
                </a:solidFill>
              </a:rPr>
              <a:t>18%</a:t>
            </a:r>
          </a:p>
        </p:txBody>
      </p:sp>
      <p:sp>
        <p:nvSpPr>
          <p:cNvPr id="33" name="Rectangle 32"/>
          <p:cNvSpPr/>
          <p:nvPr/>
        </p:nvSpPr>
        <p:spPr>
          <a:xfrm>
            <a:off x="4282506" y="2878281"/>
            <a:ext cx="230832" cy="138499"/>
          </a:xfrm>
          <a:prstGeom prst="rect">
            <a:avLst/>
          </a:prstGeom>
        </p:spPr>
        <p:txBody>
          <a:bodyPr wrap="none" lIns="0" tIns="0" rIns="0" bIns="0">
            <a:spAutoFit/>
          </a:bodyPr>
          <a:lstStyle/>
          <a:p>
            <a:pPr algn="r"/>
            <a:r>
              <a:rPr lang="en-US" sz="900" baseline="0" dirty="0">
                <a:solidFill>
                  <a:schemeClr val="tx2"/>
                </a:solidFill>
              </a:rPr>
              <a:t>25%</a:t>
            </a:r>
          </a:p>
        </p:txBody>
      </p:sp>
      <p:sp>
        <p:nvSpPr>
          <p:cNvPr id="34" name="Rectangle 33"/>
          <p:cNvSpPr/>
          <p:nvPr/>
        </p:nvSpPr>
        <p:spPr>
          <a:xfrm>
            <a:off x="5266179" y="2751859"/>
            <a:ext cx="230832" cy="138499"/>
          </a:xfrm>
          <a:prstGeom prst="rect">
            <a:avLst/>
          </a:prstGeom>
        </p:spPr>
        <p:txBody>
          <a:bodyPr wrap="none" lIns="0" tIns="0" rIns="0" bIns="0">
            <a:spAutoFit/>
          </a:bodyPr>
          <a:lstStyle/>
          <a:p>
            <a:pPr algn="r"/>
            <a:r>
              <a:rPr lang="en-US" sz="900" baseline="0" dirty="0">
                <a:solidFill>
                  <a:schemeClr val="tx2"/>
                </a:solidFill>
              </a:rPr>
              <a:t>33%</a:t>
            </a:r>
          </a:p>
        </p:txBody>
      </p:sp>
      <p:sp>
        <p:nvSpPr>
          <p:cNvPr id="35" name="Rectangle 34"/>
          <p:cNvSpPr/>
          <p:nvPr/>
        </p:nvSpPr>
        <p:spPr>
          <a:xfrm>
            <a:off x="6247542" y="2628900"/>
            <a:ext cx="230832" cy="138499"/>
          </a:xfrm>
          <a:prstGeom prst="rect">
            <a:avLst/>
          </a:prstGeom>
        </p:spPr>
        <p:txBody>
          <a:bodyPr wrap="none" lIns="0" tIns="0" rIns="0" bIns="0">
            <a:spAutoFit/>
          </a:bodyPr>
          <a:lstStyle/>
          <a:p>
            <a:pPr algn="r"/>
            <a:r>
              <a:rPr lang="en-US" sz="900" baseline="0" dirty="0">
                <a:solidFill>
                  <a:schemeClr val="tx2"/>
                </a:solidFill>
              </a:rPr>
              <a:t>43%</a:t>
            </a:r>
          </a:p>
        </p:txBody>
      </p:sp>
      <p:sp>
        <p:nvSpPr>
          <p:cNvPr id="36" name="Rectangle 35"/>
          <p:cNvSpPr/>
          <p:nvPr/>
        </p:nvSpPr>
        <p:spPr>
          <a:xfrm>
            <a:off x="7219091" y="2251363"/>
            <a:ext cx="229101" cy="138500"/>
          </a:xfrm>
          <a:prstGeom prst="rect">
            <a:avLst/>
          </a:prstGeom>
        </p:spPr>
        <p:txBody>
          <a:bodyPr wrap="none" lIns="0" tIns="0" rIns="0" bIns="0">
            <a:spAutoFit/>
          </a:bodyPr>
          <a:lstStyle/>
          <a:p>
            <a:pPr algn="r"/>
            <a:r>
              <a:rPr lang="en-US" sz="900" baseline="0" dirty="0">
                <a:solidFill>
                  <a:schemeClr val="tx2"/>
                </a:solidFill>
              </a:rPr>
              <a:t>67%</a:t>
            </a:r>
          </a:p>
        </p:txBody>
      </p:sp>
      <p:sp>
        <p:nvSpPr>
          <p:cNvPr id="38" name="Rectangle 37"/>
          <p:cNvSpPr/>
          <p:nvPr/>
        </p:nvSpPr>
        <p:spPr>
          <a:xfrm>
            <a:off x="8164622" y="1775115"/>
            <a:ext cx="294953" cy="138499"/>
          </a:xfrm>
          <a:prstGeom prst="rect">
            <a:avLst/>
          </a:prstGeom>
        </p:spPr>
        <p:txBody>
          <a:bodyPr wrap="none" lIns="0" tIns="0" rIns="0" bIns="0">
            <a:spAutoFit/>
          </a:bodyPr>
          <a:lstStyle/>
          <a:p>
            <a:pPr algn="r"/>
            <a:r>
              <a:rPr lang="en-US" sz="900" baseline="0" dirty="0">
                <a:solidFill>
                  <a:schemeClr val="tx2"/>
                </a:solidFill>
              </a:rPr>
              <a:t>100%</a:t>
            </a:r>
          </a:p>
        </p:txBody>
      </p:sp>
    </p:spTree>
    <p:extLst>
      <p:ext uri="{BB962C8B-B14F-4D97-AF65-F5344CB8AC3E}">
        <p14:creationId xmlns:p14="http://schemas.microsoft.com/office/powerpoint/2010/main" val="40003565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5" presetClass="entr" presetSubtype="0" fill="hold" grpId="0" nodeType="afterEffect" nodePh="1">
                                  <p:stCondLst>
                                    <p:cond delay="0"/>
                                  </p:stCondLst>
                                  <p:endCondLst>
                                    <p:cond evt="begin" delay="0">
                                      <p:tn val="5"/>
                                    </p:cond>
                                  </p:endCondLst>
                                  <p:childTnLst>
                                    <p:set>
                                      <p:cBhvr>
                                        <p:cTn id="6" dur="1" fill="hold">
                                          <p:stCondLst>
                                            <p:cond delay="0"/>
                                          </p:stCondLst>
                                        </p:cTn>
                                        <p:tgtEl>
                                          <p:spTgt spid="81"/>
                                        </p:tgtEl>
                                        <p:attrNameLst>
                                          <p:attrName>style.visibility</p:attrName>
                                        </p:attrNameLst>
                                      </p:cBhvr>
                                      <p:to>
                                        <p:strVal val="visible"/>
                                      </p:to>
                                    </p:set>
                                    <p:anim calcmode="lin" valueType="num">
                                      <p:cBhvr>
                                        <p:cTn id="7" dur="1000" fill="hold"/>
                                        <p:tgtEl>
                                          <p:spTgt spid="81"/>
                                        </p:tgtEl>
                                        <p:attrNameLst>
                                          <p:attrName>ppt_w</p:attrName>
                                        </p:attrNameLst>
                                      </p:cBhvr>
                                      <p:tavLst>
                                        <p:tav tm="0">
                                          <p:val>
                                            <p:strVal val="#ppt_w*0.70"/>
                                          </p:val>
                                        </p:tav>
                                        <p:tav tm="100000">
                                          <p:val>
                                            <p:strVal val="#ppt_w"/>
                                          </p:val>
                                        </p:tav>
                                      </p:tavLst>
                                    </p:anim>
                                    <p:anim calcmode="lin" valueType="num">
                                      <p:cBhvr>
                                        <p:cTn id="8" dur="1000" fill="hold"/>
                                        <p:tgtEl>
                                          <p:spTgt spid="81"/>
                                        </p:tgtEl>
                                        <p:attrNameLst>
                                          <p:attrName>ppt_h</p:attrName>
                                        </p:attrNameLst>
                                      </p:cBhvr>
                                      <p:tavLst>
                                        <p:tav tm="0">
                                          <p:val>
                                            <p:strVal val="#ppt_h"/>
                                          </p:val>
                                        </p:tav>
                                        <p:tav tm="100000">
                                          <p:val>
                                            <p:strVal val="#ppt_h"/>
                                          </p:val>
                                        </p:tav>
                                      </p:tavLst>
                                    </p:anim>
                                    <p:animEffect transition="in" filter="fade">
                                      <p:cBhvr>
                                        <p:cTn id="9" dur="1000"/>
                                        <p:tgtEl>
                                          <p:spTgt spid="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1"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CA" dirty="0">
                <a:latin typeface="+mj-lt"/>
              </a:rPr>
              <a:t>The Active Management</a:t>
            </a:r>
            <a:br>
              <a:rPr lang="en-CA" dirty="0">
                <a:latin typeface="+mj-lt"/>
              </a:rPr>
            </a:br>
            <a:r>
              <a:rPr lang="en-CA" dirty="0">
                <a:latin typeface="+mj-lt"/>
              </a:rPr>
              <a:t>Difference</a:t>
            </a:r>
            <a:endParaRPr lang="fr-CA" dirty="0">
              <a:latin typeface="+mj-lt"/>
            </a:endParaRPr>
          </a:p>
        </p:txBody>
      </p:sp>
      <p:sp>
        <p:nvSpPr>
          <p:cNvPr id="7" name="Text Placeholder 6"/>
          <p:cNvSpPr>
            <a:spLocks noGrp="1"/>
          </p:cNvSpPr>
          <p:nvPr>
            <p:ph type="body" sz="quarter" idx="13"/>
          </p:nvPr>
        </p:nvSpPr>
        <p:spPr/>
        <p:txBody>
          <a:bodyPr/>
          <a:lstStyle/>
          <a:p>
            <a:r>
              <a:rPr lang="en-CA" dirty="0"/>
              <a:t>Stock pickers outperform </a:t>
            </a:r>
            <a:endParaRPr lang="fr-CA" dirty="0"/>
          </a:p>
        </p:txBody>
      </p:sp>
      <p:pic>
        <p:nvPicPr>
          <p:cNvPr id="1026" name="Picture 2" descr="Fund Performance 1990 - 2009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205106" y="250581"/>
            <a:ext cx="4245429" cy="4457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0731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6">
            <a:extLst>
              <a:ext uri="{FF2B5EF4-FFF2-40B4-BE49-F238E27FC236}">
                <a16:creationId xmlns:a16="http://schemas.microsoft.com/office/drawing/2014/main" id="{E7C276A7-953D-264B-B6C1-980F86637883}"/>
              </a:ext>
            </a:extLst>
          </p:cNvPr>
          <p:cNvSpPr txBox="1"/>
          <p:nvPr/>
        </p:nvSpPr>
        <p:spPr>
          <a:xfrm>
            <a:off x="332452" y="1449905"/>
            <a:ext cx="3639095" cy="7568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p>
            <a:pPr defTabSz="685800" fontAlgn="auto">
              <a:lnSpc>
                <a:spcPct val="90000"/>
              </a:lnSpc>
              <a:spcBef>
                <a:spcPts val="0"/>
              </a:spcBef>
              <a:spcAft>
                <a:spcPts val="0"/>
              </a:spcAft>
              <a:defRPr sz="4900">
                <a:solidFill>
                  <a:srgbClr val="FFFFFF"/>
                </a:solidFill>
                <a:latin typeface="Gilroy ExtraBold"/>
                <a:ea typeface="Gilroy ExtraBold"/>
                <a:cs typeface="Gilroy ExtraBold"/>
                <a:sym typeface="Gilroy ExtraBold"/>
              </a:defRPr>
            </a:pPr>
            <a:endParaRPr lang="en-US" sz="5400" baseline="0" dirty="0">
              <a:solidFill>
                <a:srgbClr val="FFFFFF"/>
              </a:solidFill>
              <a:latin typeface="Scotia Headline" panose="020B0703020203020204" pitchFamily="34" charset="0"/>
              <a:ea typeface="Gilroy ExtraBold"/>
              <a:cs typeface="Gilroy ExtraBold"/>
              <a:sym typeface="Gilroy ExtraBold"/>
            </a:endParaRPr>
          </a:p>
        </p:txBody>
      </p:sp>
      <p:sp>
        <p:nvSpPr>
          <p:cNvPr id="5" name="Title 4"/>
          <p:cNvSpPr>
            <a:spLocks noGrp="1"/>
          </p:cNvSpPr>
          <p:nvPr>
            <p:ph type="title"/>
          </p:nvPr>
        </p:nvSpPr>
        <p:spPr/>
        <p:txBody>
          <a:bodyPr/>
          <a:lstStyle/>
          <a:p>
            <a:pPr lvl="0"/>
            <a:r>
              <a:rPr lang="en-US" dirty="0">
                <a:sym typeface="Gilroy ExtraBold"/>
              </a:rPr>
              <a:t>Thank you</a:t>
            </a:r>
            <a:br>
              <a:rPr lang="en-US" dirty="0">
                <a:sym typeface="Gilroy ExtraBold"/>
              </a:rPr>
            </a:br>
            <a:br>
              <a:rPr lang="en-US" dirty="0">
                <a:sym typeface="Gilroy ExtraBold"/>
              </a:rPr>
            </a:br>
            <a:r>
              <a:rPr lang="en-US" sz="3000" dirty="0">
                <a:sym typeface="Gilroy ExtraBold"/>
              </a:rPr>
              <a:t>For more information, please email </a:t>
            </a:r>
            <a:r>
              <a:rPr lang="en-US" sz="3000">
                <a:sym typeface="Gilroy ExtraBold"/>
              </a:rPr>
              <a:t>or call </a:t>
            </a:r>
            <a:r>
              <a:rPr lang="en-US" sz="3000" dirty="0">
                <a:sym typeface="Gilroy ExtraBold"/>
              </a:rPr>
              <a:t>Gary or Amanda Attack.</a:t>
            </a:r>
            <a:endParaRPr lang="en-US" sz="3000" dirty="0"/>
          </a:p>
        </p:txBody>
      </p:sp>
    </p:spTree>
    <p:extLst>
      <p:ext uri="{BB962C8B-B14F-4D97-AF65-F5344CB8AC3E}">
        <p14:creationId xmlns:p14="http://schemas.microsoft.com/office/powerpoint/2010/main" val="11157954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91570" y="291806"/>
            <a:ext cx="8051800" cy="644129"/>
          </a:xfrm>
        </p:spPr>
        <p:txBody>
          <a:bodyPr/>
          <a:lstStyle/>
          <a:p>
            <a:r>
              <a:rPr lang="en-US" altLang="en-US" dirty="0"/>
              <a:t>Important Information</a:t>
            </a:r>
            <a:endParaRPr lang="en-CA" dirty="0"/>
          </a:p>
        </p:txBody>
      </p:sp>
      <p:sp>
        <p:nvSpPr>
          <p:cNvPr id="5" name="Content Placeholder 4"/>
          <p:cNvSpPr>
            <a:spLocks noGrp="1"/>
          </p:cNvSpPr>
          <p:nvPr>
            <p:ph sz="quarter" idx="10"/>
          </p:nvPr>
        </p:nvSpPr>
        <p:spPr>
          <a:xfrm>
            <a:off x="89807" y="768368"/>
            <a:ext cx="8523642" cy="4212935"/>
          </a:xfrm>
        </p:spPr>
        <p:txBody>
          <a:bodyPr/>
          <a:lstStyle/>
          <a:p>
            <a:pPr algn="just"/>
            <a:r>
              <a:rPr lang="en-US" altLang="en-US" sz="1000" dirty="0">
                <a:latin typeface="Arial Narrow" panose="020B0606020202030204" pitchFamily="34" charset="0"/>
              </a:rPr>
              <a:t>© Copyright  2020 1832 Asset Management L.P. All rights reserved.  ® Registered trademarks of The Bank of Nova Scotia used under license.  </a:t>
            </a:r>
            <a:r>
              <a:rPr lang="en-CA" altLang="en-US" sz="1000" dirty="0">
                <a:latin typeface="Arial Narrow" panose="020B0606020202030204" pitchFamily="34" charset="0"/>
              </a:rPr>
              <a:t>This presentation has been prepared by 1832 Asset Management L.P and is provided for information purposes only. Views expressed regarding a particular investment, economy, industry or market sector should not be considered an indication of trading intent of any of the mutual funds managed by 1832 Asset Management LP. These views are not to be relied upon as investment advice nor should they be considered a recommendation to buy or sell. These views are subject to change at any time based upon markets and other conditions, and we disclaim any responsibility to update such views.</a:t>
            </a:r>
          </a:p>
          <a:p>
            <a:pPr algn="just"/>
            <a:r>
              <a:rPr lang="en-CA" altLang="en-US" sz="1000" dirty="0">
                <a:latin typeface="Arial Narrow" panose="020B0606020202030204" pitchFamily="34" charset="0"/>
              </a:rPr>
              <a:t>Information contained in this document, including information relating to interest rates, market conditions, tax rules, and other investment factors are subject to change without notice and 1832 Asset Management L.P. is not responsible to update this information. To the extent this document contains information or data obtained from third party sources, it is believed to be accurate and reliable as of the date of publication, but 1832 Asset Management L.P. does not guarantee its accuracy or reliability. Nothing in this document is or should be relied upon as a promise or representation as to the future. Investors should consult their own professional advisor for specific investment advice tailored to their needs when planning to implement an investment strategy to ensure that individual circumstances are considered properly and action is taken based on the latest available information.</a:t>
            </a:r>
          </a:p>
          <a:p>
            <a:pPr algn="just"/>
            <a:br>
              <a:rPr lang="en-US" altLang="en-US" sz="1000" dirty="0">
                <a:latin typeface="Arial Narrow" panose="020B0606020202030204" pitchFamily="34" charset="0"/>
              </a:rPr>
            </a:br>
            <a:r>
              <a:rPr lang="en-US" altLang="en-US" sz="1000" dirty="0" err="1">
                <a:latin typeface="Arial Narrow" panose="020B0606020202030204" pitchFamily="34" charset="0"/>
              </a:rPr>
              <a:t>ScotiaFunds</a:t>
            </a:r>
            <a:r>
              <a:rPr lang="en-US" altLang="en-US" sz="1000" dirty="0">
                <a:latin typeface="Arial Narrow" panose="020B0606020202030204" pitchFamily="34" charset="0"/>
              </a:rPr>
              <a:t>® are managed by 1832 Asset Management L.P., a limited partnership the general partner of which is wholly owned by The Bank of Nova Scotia. </a:t>
            </a:r>
            <a:r>
              <a:rPr lang="en-US" altLang="en-US" sz="1000" dirty="0" err="1">
                <a:latin typeface="Arial Narrow" panose="020B0606020202030204" pitchFamily="34" charset="0"/>
              </a:rPr>
              <a:t>ScotiaFunds</a:t>
            </a:r>
            <a:r>
              <a:rPr lang="en-US" altLang="en-US" sz="1000" dirty="0">
                <a:latin typeface="Arial Narrow" panose="020B0606020202030204" pitchFamily="34" charset="0"/>
              </a:rPr>
              <a:t> are available through Scotia Securities Inc. and from other dealers and advisors. Scotia Securities Inc. is wholly owned by The Bank of Nova Scotia and is a member of the Mutual Fund Dealers Association of Canada.  Scotiabank® includes The Bank of Nova Scotia and its subsidiaries and affiliates, including 1832 Asset Management L.P. and Scotia Securities Inc.  When you purchase mutual funds or other investments or services through or from Scotia Securities Inc., you are dealing with employees of Scotia Securities Inc. Scotiabank may also employ these individuals in the sale of other financial products and services. Activities conducted solely on behalf of Scotiabank are not the business or responsibility of Scotia Securities</a:t>
            </a:r>
          </a:p>
          <a:p>
            <a:pPr algn="just"/>
            <a:r>
              <a:rPr lang="en-US" altLang="en-US" sz="1000" dirty="0">
                <a:latin typeface="Arial Narrow" panose="020B0606020202030204" pitchFamily="34" charset="0"/>
              </a:rPr>
              <a:t> Inc.</a:t>
            </a:r>
            <a:br>
              <a:rPr lang="en-US" altLang="en-US" sz="1000" dirty="0">
                <a:latin typeface="Arial Narrow" panose="020B0606020202030204" pitchFamily="34" charset="0"/>
              </a:rPr>
            </a:br>
            <a:r>
              <a:rPr lang="en-US" altLang="en-US" sz="1000" dirty="0">
                <a:latin typeface="Arial Narrow" panose="020B0606020202030204" pitchFamily="34" charset="0"/>
              </a:rPr>
              <a:t> </a:t>
            </a:r>
            <a:r>
              <a:rPr lang="en-CA" sz="1000" dirty="0">
                <a:latin typeface="Arial Narrow" panose="020B0606020202030204" pitchFamily="34" charset="0"/>
              </a:rPr>
              <a:t>Series F units of the Pools are only available to investors who meet certain eligibility criteria and who participate in an eligible fee-based program with their registered dealer. Commissions and trailing commissions are not payable on Series F units of the Pool but management fees and expenses may be associated with these investments. Investors may also pay a Fee-Based Account Fee which is negotiated with their financial advisor and paid directly to the registered dealer. Please read the prospectus before investing. </a:t>
            </a:r>
            <a:r>
              <a:rPr lang="en-US" sz="1000" dirty="0">
                <a:latin typeface="Arial Narrow" panose="020B0606020202030204" pitchFamily="34" charset="0"/>
              </a:rPr>
              <a:t>Investments in Series F units of the Funds are only available investors that participate in a fee-based program with their registered dealer. Performance results for Series F units may appear higher than for Series A units as the management fee does not include the trailing commission. Commissions, trailing commissions, management fees and expenses may be associated with mutual fund investments. Please read the prospectus before investing. The indicated rates of return are the historical annual compounded total returns including changes in units value and reinvestment of all distributions and do not take into account sales, redemption, distribution or optional charges or income taxes payable by any </a:t>
            </a:r>
            <a:r>
              <a:rPr lang="en-US" sz="1000" dirty="0" err="1">
                <a:latin typeface="Arial Narrow" panose="020B0606020202030204" pitchFamily="34" charset="0"/>
              </a:rPr>
              <a:t>securityholder</a:t>
            </a:r>
            <a:r>
              <a:rPr lang="en-US" sz="1000" dirty="0">
                <a:latin typeface="Arial Narrow" panose="020B0606020202030204" pitchFamily="34" charset="0"/>
              </a:rPr>
              <a:t> that would have reduced returns.  Mutual funds are not guaranteed, their values change frequently and past performance may not be repeated.</a:t>
            </a:r>
            <a:endParaRPr lang="fr-CA" sz="1000" dirty="0">
              <a:latin typeface="Arial Narrow" panose="020B0606020202030204" pitchFamily="34" charset="0"/>
            </a:endParaRPr>
          </a:p>
          <a:p>
            <a:endParaRPr lang="en-US" altLang="en-US" sz="900" dirty="0"/>
          </a:p>
        </p:txBody>
      </p:sp>
    </p:spTree>
    <p:extLst>
      <p:ext uri="{BB962C8B-B14F-4D97-AF65-F5344CB8AC3E}">
        <p14:creationId xmlns:p14="http://schemas.microsoft.com/office/powerpoint/2010/main" val="2909374168"/>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a:t>What Just Happened?</a:t>
            </a:r>
            <a:endParaRPr lang="en-US" dirty="0"/>
          </a:p>
        </p:txBody>
      </p:sp>
      <p:sp>
        <p:nvSpPr>
          <p:cNvPr id="3" name="Footer Placeholder 2"/>
          <p:cNvSpPr>
            <a:spLocks noGrp="1"/>
          </p:cNvSpPr>
          <p:nvPr>
            <p:ph type="ftr" sz="quarter" idx="10"/>
          </p:nvPr>
        </p:nvSpPr>
        <p:spPr/>
        <p:txBody>
          <a:bodyPr/>
          <a:lstStyle/>
          <a:p>
            <a:r>
              <a:rPr lang="en-US"/>
              <a:t>ADVISOR USE ONLY</a:t>
            </a:r>
            <a:endParaRPr lang="en-US" dirty="0"/>
          </a:p>
        </p:txBody>
      </p:sp>
    </p:spTree>
    <p:extLst>
      <p:ext uri="{BB962C8B-B14F-4D97-AF65-F5344CB8AC3E}">
        <p14:creationId xmlns:p14="http://schemas.microsoft.com/office/powerpoint/2010/main" val="33121794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6">
            <a:extLst>
              <a:ext uri="{FF2B5EF4-FFF2-40B4-BE49-F238E27FC236}">
                <a16:creationId xmlns:a16="http://schemas.microsoft.com/office/drawing/2014/main" id="{C2764B13-C926-9242-A863-1142DDEE1FC0}"/>
              </a:ext>
            </a:extLst>
          </p:cNvPr>
          <p:cNvSpPr txBox="1"/>
          <p:nvPr/>
        </p:nvSpPr>
        <p:spPr>
          <a:xfrm>
            <a:off x="122883" y="3038636"/>
            <a:ext cx="2596080" cy="33855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159="http://schemas.microsoft.com/office/powerpoint/2015/09/main" xmlns:p15="http://schemas.microsoft.com/office/powerpoint/2012/main" xmlns:p14="http://schemas.microsoft.com/office/powerpoint/2010/main" val="1"/>
            </a:ext>
          </a:extLst>
        </p:spPr>
        <p:txBody>
          <a:bodyPr wrap="square" lIns="0" tIns="0" rIns="0" bIns="0">
            <a:spAutoFit/>
          </a:bodyPr>
          <a:lstStyle>
            <a:lvl1pPr>
              <a:defRPr sz="4900">
                <a:solidFill>
                  <a:srgbClr val="E8111C"/>
                </a:solidFill>
                <a:latin typeface="Gilroy ExtraBold"/>
                <a:ea typeface="Gilroy ExtraBold"/>
                <a:cs typeface="Gilroy ExtraBold"/>
                <a:sym typeface="Gilroy ExtraBold"/>
              </a:defRPr>
            </a:lvl1pPr>
          </a:lstStyle>
          <a:p>
            <a:pPr defTabSz="685766"/>
            <a:endParaRPr sz="3300" b="1">
              <a:solidFill>
                <a:srgbClr val="FFFFFF"/>
              </a:solidFill>
              <a:latin typeface="Scotia Headline" panose="020B0503020203020204" pitchFamily="34" charset="0"/>
            </a:endParaRPr>
          </a:p>
        </p:txBody>
      </p:sp>
      <p:sp>
        <p:nvSpPr>
          <p:cNvPr id="3" name="Title 2"/>
          <p:cNvSpPr>
            <a:spLocks noGrp="1"/>
          </p:cNvSpPr>
          <p:nvPr>
            <p:ph type="title"/>
          </p:nvPr>
        </p:nvSpPr>
        <p:spPr/>
        <p:txBody>
          <a:bodyPr/>
          <a:lstStyle/>
          <a:p>
            <a:pPr defTabSz="685766"/>
            <a:r>
              <a:rPr lang="en-CA" dirty="0">
                <a:solidFill>
                  <a:srgbClr val="000000"/>
                </a:solidFill>
              </a:rPr>
              <a:t>Greatest Shock We’ve Ever Seen</a:t>
            </a:r>
          </a:p>
        </p:txBody>
      </p:sp>
      <p:sp>
        <p:nvSpPr>
          <p:cNvPr id="7" name="Text Placeholder 6"/>
          <p:cNvSpPr>
            <a:spLocks noGrp="1"/>
          </p:cNvSpPr>
          <p:nvPr>
            <p:ph sz="quarter" idx="10"/>
          </p:nvPr>
        </p:nvSpPr>
        <p:spPr/>
        <p:txBody>
          <a:bodyPr/>
          <a:lstStyle/>
          <a:p>
            <a:pPr lvl="0">
              <a:lnSpc>
                <a:spcPct val="130000"/>
              </a:lnSpc>
              <a:spcBef>
                <a:spcPct val="0"/>
              </a:spcBef>
              <a:buClr>
                <a:srgbClr val="009DD6"/>
              </a:buClr>
              <a:buSzPct val="80000"/>
              <a:defRPr/>
            </a:pPr>
            <a:r>
              <a:rPr lang="en-US" sz="1500" dirty="0">
                <a:solidFill>
                  <a:srgbClr val="FFFFFF"/>
                </a:solidFill>
                <a:latin typeface="Scotia"/>
                <a:cs typeface="Helvetica"/>
              </a:rPr>
              <a:t>Most impactful economic event in modern history</a:t>
            </a:r>
          </a:p>
        </p:txBody>
      </p:sp>
      <p:pic>
        <p:nvPicPr>
          <p:cNvPr id="3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393" y="1072821"/>
            <a:ext cx="4357139" cy="37449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ectangle 3"/>
          <p:cNvSpPr/>
          <p:nvPr/>
        </p:nvSpPr>
        <p:spPr>
          <a:xfrm>
            <a:off x="5003255" y="1488421"/>
            <a:ext cx="3800384" cy="2226250"/>
          </a:xfrm>
          <a:prstGeom prst="rect">
            <a:avLst/>
          </a:prstGeom>
        </p:spPr>
        <p:txBody>
          <a:bodyPr wrap="square">
            <a:spAutoFit/>
          </a:bodyPr>
          <a:lstStyle/>
          <a:p>
            <a:pPr algn="ctr"/>
            <a:r>
              <a:rPr lang="en-CA" sz="4000" b="1" i="1" dirty="0">
                <a:solidFill>
                  <a:srgbClr val="000000"/>
                </a:solidFill>
              </a:rPr>
              <a:t>“…on a scale we have </a:t>
            </a:r>
          </a:p>
          <a:p>
            <a:pPr algn="ctr"/>
            <a:r>
              <a:rPr lang="en-CA" sz="4000" b="1" i="1" dirty="0">
                <a:solidFill>
                  <a:srgbClr val="000000"/>
                </a:solidFill>
              </a:rPr>
              <a:t>never seen before”</a:t>
            </a:r>
          </a:p>
          <a:p>
            <a:pPr marL="342900" indent="-342900">
              <a:buFontTx/>
              <a:buChar char="-"/>
            </a:pPr>
            <a:endParaRPr lang="fr-CA" sz="1600" dirty="0">
              <a:solidFill>
                <a:srgbClr val="000000"/>
              </a:solidFill>
            </a:endParaRPr>
          </a:p>
          <a:p>
            <a:pPr marL="342900" indent="-342900">
              <a:buFontTx/>
              <a:buChar char="-"/>
            </a:pPr>
            <a:r>
              <a:rPr lang="fr-CA" sz="1600" dirty="0">
                <a:solidFill>
                  <a:srgbClr val="000000"/>
                </a:solidFill>
              </a:rPr>
              <a:t>François-Philippe Champagne, </a:t>
            </a:r>
            <a:r>
              <a:rPr lang="fr-CA" sz="1600" dirty="0" err="1">
                <a:solidFill>
                  <a:srgbClr val="000000"/>
                </a:solidFill>
              </a:rPr>
              <a:t>Foreign</a:t>
            </a:r>
            <a:r>
              <a:rPr lang="fr-CA" sz="1600" dirty="0">
                <a:solidFill>
                  <a:srgbClr val="000000"/>
                </a:solidFill>
              </a:rPr>
              <a:t> </a:t>
            </a:r>
            <a:r>
              <a:rPr lang="fr-CA" sz="1600" dirty="0" err="1">
                <a:solidFill>
                  <a:srgbClr val="000000"/>
                </a:solidFill>
              </a:rPr>
              <a:t>Affairs</a:t>
            </a:r>
            <a:r>
              <a:rPr lang="fr-CA" sz="1600" dirty="0">
                <a:solidFill>
                  <a:srgbClr val="000000"/>
                </a:solidFill>
              </a:rPr>
              <a:t> </a:t>
            </a:r>
            <a:r>
              <a:rPr lang="fr-CA" sz="1600" dirty="0" err="1">
                <a:solidFill>
                  <a:srgbClr val="000000"/>
                </a:solidFill>
              </a:rPr>
              <a:t>Minister</a:t>
            </a:r>
            <a:r>
              <a:rPr lang="fr-CA" sz="3200" dirty="0">
                <a:solidFill>
                  <a:srgbClr val="000000"/>
                </a:solidFill>
              </a:rPr>
              <a:t> </a:t>
            </a:r>
            <a:r>
              <a:rPr lang="fr-CA" sz="4400" dirty="0"/>
              <a:t>e</a:t>
            </a:r>
            <a:endParaRPr lang="en-CA" sz="4400" b="1" i="1" dirty="0">
              <a:solidFill>
                <a:srgbClr val="000000"/>
              </a:solidFill>
            </a:endParaRPr>
          </a:p>
          <a:p>
            <a:endParaRPr lang="fr-CA" sz="3600" dirty="0">
              <a:solidFill>
                <a:srgbClr val="000000"/>
              </a:solidFill>
            </a:endParaRPr>
          </a:p>
        </p:txBody>
      </p:sp>
    </p:spTree>
    <p:extLst>
      <p:ext uri="{BB962C8B-B14F-4D97-AF65-F5344CB8AC3E}">
        <p14:creationId xmlns:p14="http://schemas.microsoft.com/office/powerpoint/2010/main" val="2415013966"/>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645849" y="383835"/>
            <a:ext cx="8051800" cy="644129"/>
          </a:xfrm>
        </p:spPr>
        <p:txBody>
          <a:bodyPr/>
          <a:lstStyle/>
          <a:p>
            <a:r>
              <a:rPr lang="en-CA" dirty="0"/>
              <a:t>Greatest Economic Event In a Generation</a:t>
            </a:r>
            <a:br>
              <a:rPr lang="en-CA" dirty="0"/>
            </a:br>
            <a:r>
              <a:rPr lang="en-CA" sz="1600" b="0" dirty="0"/>
              <a:t>Experts Calling for a Recession</a:t>
            </a:r>
            <a:endParaRPr lang="fr-CA" sz="1400" b="0" dirty="0"/>
          </a:p>
        </p:txBody>
      </p:sp>
      <p:pic>
        <p:nvPicPr>
          <p:cNvPr id="8"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895302" y="1082624"/>
            <a:ext cx="5211753" cy="3779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850159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6">
            <a:extLst>
              <a:ext uri="{FF2B5EF4-FFF2-40B4-BE49-F238E27FC236}">
                <a16:creationId xmlns:a16="http://schemas.microsoft.com/office/drawing/2014/main" id="{237FDBAE-7463-F64A-A3BF-D645185176EB}"/>
              </a:ext>
            </a:extLst>
          </p:cNvPr>
          <p:cNvSpPr txBox="1"/>
          <p:nvPr/>
        </p:nvSpPr>
        <p:spPr>
          <a:xfrm>
            <a:off x="74938" y="1204796"/>
            <a:ext cx="5469318" cy="338554"/>
          </a:xfrm>
          <a:prstGeom prst="rect">
            <a:avLst/>
          </a:prstGeom>
          <a:ln w="12700">
            <a:miter lim="400000"/>
          </a:ln>
          <a:extLst>
            <a:ext uri="{C572A759-6A51-4108-AA02-DFA0A04FC94B}">
              <ma14:wrappingTextBoxFlag xmlns:p14="http://schemas.microsoft.com/office/powerpoint/2010/main" xmlns:p15="http://schemas.microsoft.com/office/powerpoint/2012/main" xmlns:p159="http://schemas.microsoft.com/office/powerpoint/2015/09/main" xmlns:ma14="http://schemas.microsoft.com/office/mac/drawingml/2011/main" xmlns:a14="http://schemas.microsoft.com/office/drawing/2010/main" xmlns:m="http://schemas.openxmlformats.org/officeDocument/2006/math" xmlns="" val="1"/>
            </a:ext>
          </a:extLst>
        </p:spPr>
        <p:txBody>
          <a:bodyPr wrap="square" lIns="0" tIns="0" rIns="0" bIns="0">
            <a:spAutoFit/>
          </a:bodyPr>
          <a:lstStyle>
            <a:lvl1pPr>
              <a:defRPr sz="4900">
                <a:solidFill>
                  <a:srgbClr val="E8111C"/>
                </a:solidFill>
                <a:latin typeface="Gilroy ExtraBold"/>
                <a:ea typeface="Gilroy ExtraBold"/>
                <a:cs typeface="Gilroy ExtraBold"/>
                <a:sym typeface="Gilroy ExtraBold"/>
              </a:defRPr>
            </a:lvl1pPr>
          </a:lstStyle>
          <a:p>
            <a:pPr defTabSz="685766"/>
            <a:endParaRPr sz="3300">
              <a:solidFill>
                <a:srgbClr val="FFFFFF"/>
              </a:solidFill>
              <a:latin typeface="Scotia Headline" panose="020B0503020203020204" pitchFamily="34" charset="0"/>
            </a:endParaRPr>
          </a:p>
        </p:txBody>
      </p:sp>
      <p:sp>
        <p:nvSpPr>
          <p:cNvPr id="7" name="TextBox 6">
            <a:extLst>
              <a:ext uri="{FF2B5EF4-FFF2-40B4-BE49-F238E27FC236}">
                <a16:creationId xmlns:a16="http://schemas.microsoft.com/office/drawing/2014/main" id="{A0A556F0-8AD2-40E8-9DA0-6CFB08BA8734}"/>
              </a:ext>
            </a:extLst>
          </p:cNvPr>
          <p:cNvSpPr txBox="1"/>
          <p:nvPr/>
        </p:nvSpPr>
        <p:spPr>
          <a:xfrm>
            <a:off x="378792" y="4465376"/>
            <a:ext cx="6803404"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defPPr>
              <a:defRPr lang="en-US"/>
            </a:defPPr>
            <a:lvl1pPr marR="0" lvl="0" indent="0" fontAlgn="auto">
              <a:lnSpc>
                <a:spcPct val="100000"/>
              </a:lnSpc>
              <a:spcBef>
                <a:spcPct val="0"/>
              </a:spcBef>
              <a:spcAft>
                <a:spcPct val="0"/>
              </a:spcAft>
              <a:buClrTx/>
              <a:buSzTx/>
              <a:buFontTx/>
              <a:buNone/>
              <a:defRPr kumimoji="0" sz="800" b="0" i="0" u="none" strike="noStrike" cap="none" spc="0" normalizeH="0" baseline="0">
                <a:ln>
                  <a:noFill/>
                </a:ln>
                <a:solidFill>
                  <a:schemeClr val="tx2"/>
                </a:solidFill>
                <a:effectLst/>
                <a:uLnTx/>
                <a:uFillTx/>
                <a:latin typeface="Scotia" panose="020B0503020203020204" pitchFamily="34" charset="0"/>
                <a:ea typeface="Scotia" panose="020B0503020203020204" pitchFamily="34" charset="0"/>
                <a:cs typeface="ＭＳ Ｐゴシック"/>
              </a:defRPr>
            </a:lvl1pPr>
          </a:lstStyle>
          <a:p>
            <a:pPr>
              <a:lnSpc>
                <a:spcPct val="90000"/>
              </a:lnSpc>
            </a:pPr>
            <a:r>
              <a:rPr lang="en-US" dirty="0"/>
              <a:t>Source: Bloomberg and Morningstar as of March 31</a:t>
            </a:r>
            <a:r>
              <a:rPr lang="en-US" baseline="30000" dirty="0"/>
              <a:t>th</a:t>
            </a:r>
            <a:r>
              <a:rPr lang="en-US" dirty="0"/>
              <a:t>, 2020</a:t>
            </a:r>
          </a:p>
          <a:p>
            <a:pPr>
              <a:lnSpc>
                <a:spcPct val="90000"/>
              </a:lnSpc>
            </a:pPr>
            <a:r>
              <a:rPr lang="en-US" dirty="0"/>
              <a:t>* For illustrative purposes only. Indices are not managed and it is not possible to invest directly in an index. Assumes reinvestment of all income and no transaction costs, fees or taxes. Percentage market gain/loss based on returns from the FTSE Canada Universe Bond Index (Canadian Fixed Income), MSCI EAFE GR (International Equities (C$), S&amp;P 500 TR (U.S. Equities (C$),  S&amp;P/TSX Composite (Canadian Equities (C$), and Oil index is WTI Index from January 1</a:t>
            </a:r>
            <a:r>
              <a:rPr lang="en-US" baseline="30000" dirty="0"/>
              <a:t>st</a:t>
            </a:r>
            <a:r>
              <a:rPr lang="en-US" dirty="0"/>
              <a:t> to March 31</a:t>
            </a:r>
            <a:r>
              <a:rPr lang="en-US" baseline="30000" dirty="0"/>
              <a:t>th</a:t>
            </a:r>
            <a:r>
              <a:rPr lang="en-US" dirty="0"/>
              <a:t>, 2020. Returns are calculated in Canadian currency. </a:t>
            </a:r>
          </a:p>
        </p:txBody>
      </p:sp>
      <p:sp>
        <p:nvSpPr>
          <p:cNvPr id="2" name="Title 1"/>
          <p:cNvSpPr>
            <a:spLocks noGrp="1"/>
          </p:cNvSpPr>
          <p:nvPr>
            <p:ph type="title"/>
          </p:nvPr>
        </p:nvSpPr>
        <p:spPr>
          <a:xfrm>
            <a:off x="654429" y="383832"/>
            <a:ext cx="8051800" cy="644129"/>
          </a:xfrm>
        </p:spPr>
        <p:txBody>
          <a:bodyPr/>
          <a:lstStyle/>
          <a:p>
            <a:pPr defTabSz="685766"/>
            <a:r>
              <a:rPr lang="en-US" b="1" dirty="0">
                <a:solidFill>
                  <a:srgbClr val="000000"/>
                </a:solidFill>
              </a:rPr>
              <a:t>Significant Equity Market Selloff</a:t>
            </a:r>
            <a:br>
              <a:rPr lang="en-US" b="1" dirty="0">
                <a:solidFill>
                  <a:srgbClr val="000000"/>
                </a:solidFill>
              </a:rPr>
            </a:br>
            <a:r>
              <a:rPr lang="en-US" sz="1600" b="0" dirty="0">
                <a:solidFill>
                  <a:srgbClr val="000000"/>
                </a:solidFill>
              </a:rPr>
              <a:t>A challenging and wild ride since the outbreak began</a:t>
            </a:r>
            <a:endParaRPr lang="en-US" b="0" dirty="0">
              <a:solidFill>
                <a:srgbClr val="000000"/>
              </a:solidFill>
            </a:endParaRPr>
          </a:p>
        </p:txBody>
      </p:sp>
      <p:sp>
        <p:nvSpPr>
          <p:cNvPr id="5" name="Rectangle 4"/>
          <p:cNvSpPr/>
          <p:nvPr/>
        </p:nvSpPr>
        <p:spPr>
          <a:xfrm>
            <a:off x="4988876" y="1236777"/>
            <a:ext cx="3432671" cy="276999"/>
          </a:xfrm>
          <a:prstGeom prst="rect">
            <a:avLst/>
          </a:prstGeom>
        </p:spPr>
        <p:txBody>
          <a:bodyPr wrap="none" lIns="0" tIns="0" rIns="0" bIns="0">
            <a:spAutoFit/>
          </a:bodyPr>
          <a:lstStyle/>
          <a:p>
            <a:pPr algn="ctr">
              <a:defRPr sz="1800" b="1" i="0" u="none" strike="noStrike" kern="1200" spc="0" baseline="0">
                <a:solidFill>
                  <a:prstClr val="black">
                    <a:lumMod val="65000"/>
                    <a:lumOff val="35000"/>
                  </a:prstClr>
                </a:solidFill>
                <a:latin typeface="Scotia" panose="020B0503020203020204" pitchFamily="34" charset="0"/>
                <a:ea typeface="Scotia" panose="020B0503020203020204" pitchFamily="34" charset="0"/>
                <a:cs typeface="+mn-cs"/>
              </a:defRPr>
            </a:pPr>
            <a:r>
              <a:rPr lang="en-CA" b="1" dirty="0">
                <a:latin typeface="+mn-lt"/>
              </a:rPr>
              <a:t>Stock Market YTD 2020 Return*</a:t>
            </a:r>
            <a:endParaRPr lang="en-CA" dirty="0">
              <a:latin typeface="+mn-lt"/>
            </a:endParaRPr>
          </a:p>
        </p:txBody>
      </p:sp>
      <p:graphicFrame>
        <p:nvGraphicFramePr>
          <p:cNvPr id="23" name="Chart 22">
            <a:extLst>
              <a:ext uri="{FF2B5EF4-FFF2-40B4-BE49-F238E27FC236}">
                <a16:creationId xmlns:a16="http://schemas.microsoft.com/office/drawing/2014/main" id="{36A9F3B9-65D9-4B3D-81E1-2674B3D15CD5}"/>
              </a:ext>
            </a:extLst>
          </p:cNvPr>
          <p:cNvGraphicFramePr/>
          <p:nvPr>
            <p:extLst>
              <p:ext uri="{D42A27DB-BD31-4B8C-83A1-F6EECF244321}">
                <p14:modId xmlns:p14="http://schemas.microsoft.com/office/powerpoint/2010/main" val="1700219313"/>
              </p:ext>
            </p:extLst>
          </p:nvPr>
        </p:nvGraphicFramePr>
        <p:xfrm>
          <a:off x="4572000" y="1536850"/>
          <a:ext cx="4266422" cy="263744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9" name="Chart 18">
            <a:extLst>
              <a:ext uri="{FF2B5EF4-FFF2-40B4-BE49-F238E27FC236}">
                <a16:creationId xmlns:a16="http://schemas.microsoft.com/office/drawing/2014/main" id="{A63A00EB-3FC9-4488-BC89-751460A25530}"/>
              </a:ext>
            </a:extLst>
          </p:cNvPr>
          <p:cNvGraphicFramePr/>
          <p:nvPr>
            <p:extLst>
              <p:ext uri="{D42A27DB-BD31-4B8C-83A1-F6EECF244321}">
                <p14:modId xmlns:p14="http://schemas.microsoft.com/office/powerpoint/2010/main" val="3999366012"/>
              </p:ext>
            </p:extLst>
          </p:nvPr>
        </p:nvGraphicFramePr>
        <p:xfrm>
          <a:off x="129287" y="1236777"/>
          <a:ext cx="4716629" cy="3233179"/>
        </p:xfrm>
        <a:graphic>
          <a:graphicData uri="http://schemas.openxmlformats.org/drawingml/2006/chart">
            <c:chart xmlns:c="http://schemas.openxmlformats.org/drawingml/2006/chart" xmlns:r="http://schemas.openxmlformats.org/officeDocument/2006/relationships" r:id="rId4"/>
          </a:graphicData>
        </a:graphic>
      </p:graphicFrame>
      <p:sp>
        <p:nvSpPr>
          <p:cNvPr id="31" name="Rectangle 30">
            <a:extLst>
              <a:ext uri="{FF2B5EF4-FFF2-40B4-BE49-F238E27FC236}">
                <a16:creationId xmlns:a16="http://schemas.microsoft.com/office/drawing/2014/main" id="{44C4BF83-1A3F-437A-ADA5-5B1F3B8A3E7B}"/>
              </a:ext>
            </a:extLst>
          </p:cNvPr>
          <p:cNvSpPr/>
          <p:nvPr/>
        </p:nvSpPr>
        <p:spPr>
          <a:xfrm>
            <a:off x="628397" y="1376511"/>
            <a:ext cx="560729" cy="315471"/>
          </a:xfrm>
          <a:prstGeom prst="rect">
            <a:avLst/>
          </a:prstGeom>
        </p:spPr>
        <p:txBody>
          <a:bodyPr wrap="square" lIns="68580" tIns="34290" rIns="68580" bIns="34290">
            <a:spAutoFit/>
          </a:bodyPr>
          <a:lstStyle/>
          <a:p>
            <a:r>
              <a:rPr lang="en-CA" sz="800" b="1">
                <a:solidFill>
                  <a:schemeClr val="tx2"/>
                </a:solidFill>
                <a:latin typeface="Scotia" panose="020B0503020203020204" pitchFamily="34" charset="0"/>
                <a:ea typeface="Scotia" panose="020B0503020203020204" pitchFamily="34" charset="0"/>
              </a:rPr>
              <a:t>2008 Financial Crisis</a:t>
            </a:r>
            <a:endParaRPr lang="en-US" sz="800" b="1">
              <a:solidFill>
                <a:schemeClr val="tx2"/>
              </a:solidFill>
              <a:latin typeface="Scotia" panose="020B0503020203020204" pitchFamily="34" charset="0"/>
              <a:ea typeface="Scotia" panose="020B0503020203020204" pitchFamily="34" charset="0"/>
            </a:endParaRPr>
          </a:p>
        </p:txBody>
      </p:sp>
      <p:sp>
        <p:nvSpPr>
          <p:cNvPr id="32" name="Rectangle 31">
            <a:extLst>
              <a:ext uri="{FF2B5EF4-FFF2-40B4-BE49-F238E27FC236}">
                <a16:creationId xmlns:a16="http://schemas.microsoft.com/office/drawing/2014/main" id="{D312FAE4-E627-4457-9A9D-12D8585C66C7}"/>
              </a:ext>
            </a:extLst>
          </p:cNvPr>
          <p:cNvSpPr/>
          <p:nvPr/>
        </p:nvSpPr>
        <p:spPr>
          <a:xfrm>
            <a:off x="1038383" y="2608616"/>
            <a:ext cx="681427" cy="151323"/>
          </a:xfrm>
          <a:prstGeom prst="rect">
            <a:avLst/>
          </a:prstGeom>
        </p:spPr>
        <p:txBody>
          <a:bodyPr wrap="square" lIns="68580" tIns="34290" rIns="68580" bIns="34290">
            <a:spAutoFit/>
          </a:bodyPr>
          <a:lstStyle/>
          <a:p>
            <a:r>
              <a:rPr lang="en-CA" sz="800" b="1" err="1">
                <a:solidFill>
                  <a:schemeClr val="tx2"/>
                </a:solidFill>
                <a:latin typeface="Scotia" panose="020B0503020203020204" pitchFamily="34" charset="0"/>
                <a:ea typeface="Scotia" panose="020B0503020203020204" pitchFamily="34" charset="0"/>
              </a:rPr>
              <a:t>Grexit</a:t>
            </a:r>
            <a:endParaRPr lang="en-US" sz="800" b="1">
              <a:solidFill>
                <a:schemeClr val="tx2"/>
              </a:solidFill>
              <a:latin typeface="Scotia" panose="020B0503020203020204" pitchFamily="34" charset="0"/>
              <a:ea typeface="Scotia" panose="020B0503020203020204" pitchFamily="34" charset="0"/>
            </a:endParaRPr>
          </a:p>
        </p:txBody>
      </p:sp>
      <p:sp>
        <p:nvSpPr>
          <p:cNvPr id="33" name="Rectangle 32">
            <a:extLst>
              <a:ext uri="{FF2B5EF4-FFF2-40B4-BE49-F238E27FC236}">
                <a16:creationId xmlns:a16="http://schemas.microsoft.com/office/drawing/2014/main" id="{8F89A049-DE3B-4174-9DFD-AFB064EDD78C}"/>
              </a:ext>
            </a:extLst>
          </p:cNvPr>
          <p:cNvSpPr/>
          <p:nvPr/>
        </p:nvSpPr>
        <p:spPr>
          <a:xfrm>
            <a:off x="1436117" y="2450384"/>
            <a:ext cx="899882" cy="233397"/>
          </a:xfrm>
          <a:prstGeom prst="rect">
            <a:avLst/>
          </a:prstGeom>
        </p:spPr>
        <p:txBody>
          <a:bodyPr wrap="square" lIns="68580" tIns="34290" rIns="68580" bIns="34290">
            <a:spAutoFit/>
          </a:bodyPr>
          <a:lstStyle/>
          <a:p>
            <a:r>
              <a:rPr lang="en-CA" sz="800" b="1">
                <a:solidFill>
                  <a:schemeClr val="tx2"/>
                </a:solidFill>
                <a:latin typeface="Scotia" panose="020B0503020203020204" pitchFamily="34" charset="0"/>
                <a:ea typeface="Scotia" panose="020B0503020203020204" pitchFamily="34" charset="0"/>
              </a:rPr>
              <a:t>U.S. Debt </a:t>
            </a:r>
          </a:p>
          <a:p>
            <a:r>
              <a:rPr lang="en-CA" sz="800" b="1">
                <a:solidFill>
                  <a:schemeClr val="tx2"/>
                </a:solidFill>
                <a:latin typeface="Scotia" panose="020B0503020203020204" pitchFamily="34" charset="0"/>
                <a:ea typeface="Scotia" panose="020B0503020203020204" pitchFamily="34" charset="0"/>
              </a:rPr>
              <a:t>Ceiling Impasse</a:t>
            </a:r>
            <a:endParaRPr lang="en-US" sz="800" b="1">
              <a:solidFill>
                <a:schemeClr val="tx2"/>
              </a:solidFill>
              <a:latin typeface="Scotia" panose="020B0503020203020204" pitchFamily="34" charset="0"/>
              <a:ea typeface="Scotia" panose="020B0503020203020204" pitchFamily="34" charset="0"/>
            </a:endParaRPr>
          </a:p>
        </p:txBody>
      </p:sp>
      <p:sp>
        <p:nvSpPr>
          <p:cNvPr id="34" name="Rectangle 33">
            <a:extLst>
              <a:ext uri="{FF2B5EF4-FFF2-40B4-BE49-F238E27FC236}">
                <a16:creationId xmlns:a16="http://schemas.microsoft.com/office/drawing/2014/main" id="{DECBB5A7-C355-414B-9269-800FC445A387}"/>
              </a:ext>
            </a:extLst>
          </p:cNvPr>
          <p:cNvSpPr/>
          <p:nvPr/>
        </p:nvSpPr>
        <p:spPr>
          <a:xfrm>
            <a:off x="2709698" y="2767300"/>
            <a:ext cx="681427" cy="151323"/>
          </a:xfrm>
          <a:prstGeom prst="rect">
            <a:avLst/>
          </a:prstGeom>
        </p:spPr>
        <p:txBody>
          <a:bodyPr wrap="square" lIns="68580" tIns="34290" rIns="68580" bIns="34290">
            <a:spAutoFit/>
          </a:bodyPr>
          <a:lstStyle/>
          <a:p>
            <a:r>
              <a:rPr lang="en-CA" sz="800" b="1" dirty="0">
                <a:solidFill>
                  <a:schemeClr val="tx2"/>
                </a:solidFill>
                <a:latin typeface="Scotia" panose="020B0503020203020204" pitchFamily="34" charset="0"/>
                <a:ea typeface="Scotia" panose="020B0503020203020204" pitchFamily="34" charset="0"/>
              </a:rPr>
              <a:t>Oil Crisis</a:t>
            </a:r>
            <a:endParaRPr lang="en-US" sz="800" b="1" dirty="0">
              <a:solidFill>
                <a:schemeClr val="tx2"/>
              </a:solidFill>
              <a:latin typeface="Scotia" panose="020B0503020203020204" pitchFamily="34" charset="0"/>
              <a:ea typeface="Scotia" panose="020B0503020203020204" pitchFamily="34" charset="0"/>
            </a:endParaRPr>
          </a:p>
        </p:txBody>
      </p:sp>
      <p:sp>
        <p:nvSpPr>
          <p:cNvPr id="35" name="Rectangle 34">
            <a:extLst>
              <a:ext uri="{FF2B5EF4-FFF2-40B4-BE49-F238E27FC236}">
                <a16:creationId xmlns:a16="http://schemas.microsoft.com/office/drawing/2014/main" id="{92C60516-F968-4368-856E-EB648C482027}"/>
              </a:ext>
            </a:extLst>
          </p:cNvPr>
          <p:cNvSpPr/>
          <p:nvPr/>
        </p:nvSpPr>
        <p:spPr>
          <a:xfrm>
            <a:off x="3533367" y="2874339"/>
            <a:ext cx="681427" cy="151323"/>
          </a:xfrm>
          <a:prstGeom prst="rect">
            <a:avLst/>
          </a:prstGeom>
        </p:spPr>
        <p:txBody>
          <a:bodyPr wrap="square" lIns="68580" tIns="34290" rIns="68580" bIns="34290">
            <a:spAutoFit/>
          </a:bodyPr>
          <a:lstStyle/>
          <a:p>
            <a:r>
              <a:rPr lang="en-CA" sz="800" b="1">
                <a:solidFill>
                  <a:schemeClr val="tx2"/>
                </a:solidFill>
                <a:latin typeface="Scotia" panose="020B0503020203020204" pitchFamily="34" charset="0"/>
                <a:ea typeface="Scotia" panose="020B0503020203020204" pitchFamily="34" charset="0"/>
              </a:rPr>
              <a:t>Trade Wars</a:t>
            </a:r>
            <a:endParaRPr lang="en-US" sz="800" b="1">
              <a:solidFill>
                <a:schemeClr val="tx2"/>
              </a:solidFill>
              <a:latin typeface="Scotia" panose="020B0503020203020204" pitchFamily="34" charset="0"/>
              <a:ea typeface="Scotia" panose="020B0503020203020204" pitchFamily="34" charset="0"/>
            </a:endParaRPr>
          </a:p>
        </p:txBody>
      </p:sp>
      <p:sp>
        <p:nvSpPr>
          <p:cNvPr id="36" name="Rectangle 35">
            <a:extLst>
              <a:ext uri="{FF2B5EF4-FFF2-40B4-BE49-F238E27FC236}">
                <a16:creationId xmlns:a16="http://schemas.microsoft.com/office/drawing/2014/main" id="{A0616956-9F96-482E-AE1F-ECB96F2897B6}"/>
              </a:ext>
            </a:extLst>
          </p:cNvPr>
          <p:cNvSpPr/>
          <p:nvPr/>
        </p:nvSpPr>
        <p:spPr>
          <a:xfrm>
            <a:off x="4190627" y="1477215"/>
            <a:ext cx="771668" cy="151323"/>
          </a:xfrm>
          <a:prstGeom prst="rect">
            <a:avLst/>
          </a:prstGeom>
        </p:spPr>
        <p:txBody>
          <a:bodyPr wrap="square" lIns="68580" tIns="34290" rIns="68580" bIns="34290">
            <a:spAutoFit/>
          </a:bodyPr>
          <a:lstStyle/>
          <a:p>
            <a:r>
              <a:rPr lang="en-CA" sz="800" b="1" dirty="0">
                <a:solidFill>
                  <a:schemeClr val="tx2"/>
                </a:solidFill>
                <a:latin typeface="Scotia" panose="020B0503020203020204" pitchFamily="34" charset="0"/>
                <a:ea typeface="Scotia" panose="020B0503020203020204" pitchFamily="34" charset="0"/>
              </a:rPr>
              <a:t>COVID-19</a:t>
            </a:r>
            <a:endParaRPr lang="en-US" sz="800" b="1" dirty="0">
              <a:solidFill>
                <a:schemeClr val="tx2"/>
              </a:solidFill>
              <a:latin typeface="Scotia" panose="020B0503020203020204" pitchFamily="34" charset="0"/>
              <a:ea typeface="Scotia" panose="020B0503020203020204" pitchFamily="34" charset="0"/>
            </a:endParaRPr>
          </a:p>
        </p:txBody>
      </p:sp>
      <p:sp>
        <p:nvSpPr>
          <p:cNvPr id="17" name="Rectangle 16">
            <a:extLst>
              <a:ext uri="{FF2B5EF4-FFF2-40B4-BE49-F238E27FC236}">
                <a16:creationId xmlns:a16="http://schemas.microsoft.com/office/drawing/2014/main" id="{F7FEAD78-DC51-487E-9562-AC9104A626C3}"/>
              </a:ext>
            </a:extLst>
          </p:cNvPr>
          <p:cNvSpPr/>
          <p:nvPr/>
        </p:nvSpPr>
        <p:spPr>
          <a:xfrm>
            <a:off x="1290626" y="1204796"/>
            <a:ext cx="2201436" cy="276999"/>
          </a:xfrm>
          <a:prstGeom prst="rect">
            <a:avLst/>
          </a:prstGeom>
        </p:spPr>
        <p:txBody>
          <a:bodyPr wrap="none" lIns="0" tIns="0" rIns="0" bIns="0">
            <a:spAutoFit/>
          </a:bodyPr>
          <a:lstStyle/>
          <a:p>
            <a:pPr algn="ctr">
              <a:defRPr sz="1800" b="1" i="0" u="none" strike="noStrike" kern="1200" spc="0" baseline="0">
                <a:solidFill>
                  <a:prstClr val="black">
                    <a:lumMod val="65000"/>
                    <a:lumOff val="35000"/>
                  </a:prstClr>
                </a:solidFill>
                <a:latin typeface="Scotia" panose="020B0503020203020204" pitchFamily="34" charset="0"/>
                <a:ea typeface="Scotia" panose="020B0503020203020204" pitchFamily="34" charset="0"/>
                <a:cs typeface="+mn-cs"/>
              </a:defRPr>
            </a:pPr>
            <a:r>
              <a:rPr lang="en-CA" b="1" dirty="0">
                <a:latin typeface="+mn-lt"/>
              </a:rPr>
              <a:t>Volatility Index (VIX)</a:t>
            </a:r>
            <a:endParaRPr lang="en-CA" dirty="0">
              <a:latin typeface="+mn-lt"/>
            </a:endParaRPr>
          </a:p>
        </p:txBody>
      </p:sp>
    </p:spTree>
    <p:extLst>
      <p:ext uri="{BB962C8B-B14F-4D97-AF65-F5344CB8AC3E}">
        <p14:creationId xmlns:p14="http://schemas.microsoft.com/office/powerpoint/2010/main" val="2210810207"/>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extBox 20">
            <a:extLst>
              <a:ext uri="{FF2B5EF4-FFF2-40B4-BE49-F238E27FC236}">
                <a16:creationId xmlns:a16="http://schemas.microsoft.com/office/drawing/2014/main" id="{DE6E3495-4B83-4C94-8BF9-C92338F79C35}"/>
              </a:ext>
            </a:extLst>
          </p:cNvPr>
          <p:cNvSpPr txBox="1"/>
          <p:nvPr/>
        </p:nvSpPr>
        <p:spPr>
          <a:xfrm>
            <a:off x="656119" y="4771804"/>
            <a:ext cx="6262259"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defPPr>
              <a:defRPr lang="en-US"/>
            </a:defPPr>
            <a:lvl1pPr marR="0" lvl="0" indent="0" fontAlgn="auto">
              <a:lnSpc>
                <a:spcPct val="100000"/>
              </a:lnSpc>
              <a:spcBef>
                <a:spcPct val="0"/>
              </a:spcBef>
              <a:spcAft>
                <a:spcPct val="0"/>
              </a:spcAft>
              <a:buClrTx/>
              <a:buSzTx/>
              <a:buFontTx/>
              <a:buNone/>
              <a:defRPr kumimoji="0" sz="800" b="0" i="0" u="none" strike="noStrike" cap="none" spc="0" normalizeH="0" baseline="0">
                <a:ln>
                  <a:noFill/>
                </a:ln>
                <a:solidFill>
                  <a:schemeClr val="tx2"/>
                </a:solidFill>
                <a:effectLst/>
                <a:uLnTx/>
                <a:uFillTx/>
                <a:latin typeface="Scotia" panose="020B0503020203020204" pitchFamily="34" charset="0"/>
                <a:ea typeface="Scotia" panose="020B0503020203020204" pitchFamily="34" charset="0"/>
                <a:cs typeface="ＭＳ Ｐゴシック"/>
              </a:defRPr>
            </a:lvl1pPr>
          </a:lstStyle>
          <a:p>
            <a:pPr>
              <a:lnSpc>
                <a:spcPct val="90000"/>
              </a:lnSpc>
            </a:pPr>
            <a:r>
              <a:rPr lang="en-US" sz="1000" dirty="0"/>
              <a:t>Source: Bank of Canada, the U.S. Federal Reserve. As of March 31, 2020.  </a:t>
            </a:r>
            <a:br>
              <a:rPr lang="en-US" sz="1000" dirty="0"/>
            </a:br>
            <a:r>
              <a:rPr lang="en-US" sz="1000" dirty="0"/>
              <a:t>The </a:t>
            </a:r>
            <a:r>
              <a:rPr lang="en-CA" sz="1000" dirty="0"/>
              <a:t>target range for the federal funds rate is </a:t>
            </a:r>
            <a:r>
              <a:rPr lang="en-US" sz="1000" dirty="0"/>
              <a:t>0.00-0.25%, with 0.25% reflecting the </a:t>
            </a:r>
            <a:r>
              <a:rPr lang="en-CA" sz="1000" dirty="0"/>
              <a:t>upper limit.</a:t>
            </a:r>
          </a:p>
        </p:txBody>
      </p:sp>
      <p:grpSp>
        <p:nvGrpSpPr>
          <p:cNvPr id="50" name="Group 49">
            <a:extLst>
              <a:ext uri="{FF2B5EF4-FFF2-40B4-BE49-F238E27FC236}">
                <a16:creationId xmlns:a16="http://schemas.microsoft.com/office/drawing/2014/main" id="{6909378F-96DF-43F9-A2BB-3985E72C2BF1}"/>
              </a:ext>
            </a:extLst>
          </p:cNvPr>
          <p:cNvGrpSpPr/>
          <p:nvPr/>
        </p:nvGrpSpPr>
        <p:grpSpPr>
          <a:xfrm>
            <a:off x="1253787" y="2765131"/>
            <a:ext cx="5352465" cy="1544041"/>
            <a:chOff x="-357397" y="2601192"/>
            <a:chExt cx="6715214" cy="2058721"/>
          </a:xfrm>
          <a:solidFill>
            <a:srgbClr val="B2B2B2"/>
          </a:solidFill>
        </p:grpSpPr>
        <p:sp>
          <p:nvSpPr>
            <p:cNvPr id="51" name="Isosceles Triangle 50">
              <a:extLst>
                <a:ext uri="{FF2B5EF4-FFF2-40B4-BE49-F238E27FC236}">
                  <a16:creationId xmlns:a16="http://schemas.microsoft.com/office/drawing/2014/main" id="{9A006426-8791-4813-BAE8-C13B288ABF91}"/>
                </a:ext>
              </a:extLst>
            </p:cNvPr>
            <p:cNvSpPr/>
            <p:nvPr/>
          </p:nvSpPr>
          <p:spPr>
            <a:xfrm>
              <a:off x="878369" y="2601192"/>
              <a:ext cx="1148274" cy="219536"/>
            </a:xfrm>
            <a:prstGeom prst="triangle">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ounded Rectangle 22">
              <a:extLst>
                <a:ext uri="{FF2B5EF4-FFF2-40B4-BE49-F238E27FC236}">
                  <a16:creationId xmlns:a16="http://schemas.microsoft.com/office/drawing/2014/main" id="{99D8FC1B-C9A7-4729-893E-3BA30A3E6DB7}"/>
                </a:ext>
              </a:extLst>
            </p:cNvPr>
            <p:cNvSpPr/>
            <p:nvPr/>
          </p:nvSpPr>
          <p:spPr>
            <a:xfrm>
              <a:off x="-357397" y="2816489"/>
              <a:ext cx="6715214" cy="1843424"/>
            </a:xfrm>
            <a:prstGeom prst="rect">
              <a:avLst/>
            </a:prstGeom>
            <a:solidFill>
              <a:schemeClr val="tx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 name="Group 3"/>
          <p:cNvGrpSpPr/>
          <p:nvPr/>
        </p:nvGrpSpPr>
        <p:grpSpPr>
          <a:xfrm>
            <a:off x="1480556" y="2991079"/>
            <a:ext cx="4992625" cy="1219602"/>
            <a:chOff x="4984646" y="4310830"/>
            <a:chExt cx="6656833" cy="1626136"/>
          </a:xfrm>
        </p:grpSpPr>
        <p:grpSp>
          <p:nvGrpSpPr>
            <p:cNvPr id="53" name="Group 52">
              <a:extLst>
                <a:ext uri="{FF2B5EF4-FFF2-40B4-BE49-F238E27FC236}">
                  <a16:creationId xmlns:a16="http://schemas.microsoft.com/office/drawing/2014/main" id="{1774C0C6-3776-4709-95CB-F594638B328B}"/>
                </a:ext>
              </a:extLst>
            </p:cNvPr>
            <p:cNvGrpSpPr/>
            <p:nvPr/>
          </p:nvGrpSpPr>
          <p:grpSpPr>
            <a:xfrm>
              <a:off x="4984646" y="4324190"/>
              <a:ext cx="2513778" cy="1612776"/>
              <a:chOff x="2568088" y="3760265"/>
              <a:chExt cx="2513778" cy="1612776"/>
            </a:xfrm>
          </p:grpSpPr>
          <p:sp>
            <p:nvSpPr>
              <p:cNvPr id="54" name="Content Placeholder 2">
                <a:extLst>
                  <a:ext uri="{FF2B5EF4-FFF2-40B4-BE49-F238E27FC236}">
                    <a16:creationId xmlns:a16="http://schemas.microsoft.com/office/drawing/2014/main" id="{7D0F0D48-63FC-457B-80B8-5FA4E0934E7D}"/>
                  </a:ext>
                </a:extLst>
              </p:cNvPr>
              <p:cNvSpPr txBox="1"/>
              <p:nvPr/>
            </p:nvSpPr>
            <p:spPr>
              <a:xfrm>
                <a:off x="2568088" y="3760265"/>
                <a:ext cx="2513778" cy="1612776"/>
              </a:xfrm>
              <a:prstGeom prst="rect">
                <a:avLst/>
              </a:prstGeom>
            </p:spPr>
            <p:txBody>
              <a:bodyPr vert="horz" lIns="91440" tIns="45720" rIns="91440" bIns="45720" rtlCol="0">
                <a:normAutofit/>
              </a:bodyPr>
              <a:lstStyle>
                <a:defPPr>
                  <a:defRPr lang="en-US"/>
                </a:defPPr>
                <a:lvl1pPr indent="0" algn="r">
                  <a:spcBef>
                    <a:spcPct val="20000"/>
                  </a:spcBef>
                  <a:buClr>
                    <a:srgbClr val="FF0000"/>
                  </a:buClr>
                  <a:buFont typeface="Arial" panose="020B0604020202020204" pitchFamily="34" charset="0"/>
                  <a:buNone/>
                  <a:defRPr sz="6600" b="1" baseline="0">
                    <a:latin typeface="Scotia" panose="020B0503020203020204" pitchFamily="34" charset="0"/>
                    <a:ea typeface="Scotia" panose="020B0503020203020204" pitchFamily="34" charset="0"/>
                    <a:cs typeface="Arial" panose="020B0604020202020204" pitchFamily="34" charset="0"/>
                  </a:defRPr>
                </a:lvl1pPr>
                <a:lvl2pPr marL="742950" indent="-285750">
                  <a:spcBef>
                    <a:spcPct val="20000"/>
                  </a:spcBef>
                  <a:buClr>
                    <a:srgbClr val="FF0000"/>
                  </a:buClr>
                  <a:buFont typeface="Arial" panose="020B0604020202020204" pitchFamily="34" charset="0"/>
                  <a:buChar char="–"/>
                  <a:defRPr sz="2800" baseline="0">
                    <a:latin typeface="Calibri" panose="020F0502020204030204" pitchFamily="34" charset="0"/>
                    <a:cs typeface="Arial" panose="020B0604020202020204" pitchFamily="34" charset="0"/>
                  </a:defRPr>
                </a:lvl2pPr>
                <a:lvl3pPr marL="1143000" indent="-228600">
                  <a:spcBef>
                    <a:spcPct val="20000"/>
                  </a:spcBef>
                  <a:buClr>
                    <a:srgbClr val="FF0000"/>
                  </a:buClr>
                  <a:buFont typeface="Arial" panose="020B0604020202020204" pitchFamily="34" charset="0"/>
                  <a:buChar char="•"/>
                  <a:defRPr sz="2400" baseline="0">
                    <a:latin typeface="Calibri" panose="020F0502020204030204" pitchFamily="34" charset="0"/>
                    <a:cs typeface="Arial" panose="020B0604020202020204" pitchFamily="34" charset="0"/>
                  </a:defRPr>
                </a:lvl3pPr>
                <a:lvl4pPr marL="1600200" indent="-228600">
                  <a:spcBef>
                    <a:spcPct val="20000"/>
                  </a:spcBef>
                  <a:buClr>
                    <a:srgbClr val="FF0000"/>
                  </a:buClr>
                  <a:buFont typeface="Arial" panose="020B0604020202020204" pitchFamily="34" charset="0"/>
                  <a:buChar char="–"/>
                  <a:defRPr sz="2000" baseline="0">
                    <a:latin typeface="Calibri" panose="020F0502020204030204" pitchFamily="34" charset="0"/>
                    <a:cs typeface="Arial" panose="020B0604020202020204" pitchFamily="34" charset="0"/>
                  </a:defRPr>
                </a:lvl4pPr>
                <a:lvl5pPr marL="2057400" indent="-228600">
                  <a:spcBef>
                    <a:spcPct val="20000"/>
                  </a:spcBef>
                  <a:buClr>
                    <a:srgbClr val="FF0000"/>
                  </a:buClr>
                  <a:buFont typeface="Arial" panose="020B0604020202020204" pitchFamily="34" charset="0"/>
                  <a:buChar char="»"/>
                  <a:defRPr sz="2000" baseline="0">
                    <a:latin typeface="Calibri" panose="020F050202020403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3000">
                    <a:latin typeface="+mn-lt"/>
                  </a:rPr>
                  <a:t>1.50%</a:t>
                </a:r>
                <a:endParaRPr lang="en-CA" sz="3000">
                  <a:latin typeface="+mn-lt"/>
                </a:endParaRPr>
              </a:p>
            </p:txBody>
          </p:sp>
          <p:pic>
            <p:nvPicPr>
              <p:cNvPr id="55" name="Picture 2" descr="K:\SSI Marketing\_Job Bags\Arrow Up.png">
                <a:extLst>
                  <a:ext uri="{FF2B5EF4-FFF2-40B4-BE49-F238E27FC236}">
                    <a16:creationId xmlns:a16="http://schemas.microsoft.com/office/drawing/2014/main" id="{A1F4CE12-43E9-466E-AD09-26323041B19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10800000">
                <a:off x="3007379" y="3906778"/>
                <a:ext cx="448136" cy="646514"/>
              </a:xfrm>
              <a:prstGeom prst="rect">
                <a:avLst/>
              </a:prstGeom>
              <a:noFill/>
              <a:extLst>
                <a:ext uri="{909E8E84-426E-40DD-AFC4-6F175D3DCCD1}">
                  <a14:hiddenFill xmlns:a14="http://schemas.microsoft.com/office/drawing/2010/main">
                    <a:solidFill>
                      <a:srgbClr val="FFFFFF"/>
                    </a:solidFill>
                  </a14:hiddenFill>
                </a:ext>
              </a:extLst>
            </p:spPr>
          </p:pic>
        </p:grpSp>
        <p:sp>
          <p:nvSpPr>
            <p:cNvPr id="60" name="Content Placeholder 2">
              <a:extLst>
                <a:ext uri="{FF2B5EF4-FFF2-40B4-BE49-F238E27FC236}">
                  <a16:creationId xmlns:a16="http://schemas.microsoft.com/office/drawing/2014/main" id="{9107DD16-2160-4D87-805E-98AC153BA9F2}"/>
                </a:ext>
              </a:extLst>
            </p:cNvPr>
            <p:cNvSpPr txBox="1"/>
            <p:nvPr/>
          </p:nvSpPr>
          <p:spPr>
            <a:xfrm>
              <a:off x="8289483" y="4310830"/>
              <a:ext cx="2513778" cy="1612776"/>
            </a:xfrm>
            <a:prstGeom prst="rect">
              <a:avLst/>
            </a:prstGeom>
          </p:spPr>
          <p:txBody>
            <a:bodyPr vert="horz" lIns="91440" tIns="45720" rIns="91440" bIns="45720" rtlCol="0">
              <a:normAutofit/>
            </a:bodyPr>
            <a:lstStyle>
              <a:defPPr>
                <a:defRPr lang="en-US"/>
              </a:defPPr>
              <a:lvl1pPr indent="0" algn="r">
                <a:spcBef>
                  <a:spcPct val="20000"/>
                </a:spcBef>
                <a:buClr>
                  <a:srgbClr val="FF0000"/>
                </a:buClr>
                <a:buFont typeface="Arial" panose="020B0604020202020204" pitchFamily="34" charset="0"/>
                <a:buNone/>
                <a:defRPr sz="6600" b="1" baseline="0">
                  <a:latin typeface="Scotia" panose="020B0503020203020204" pitchFamily="34" charset="0"/>
                  <a:ea typeface="Scotia" panose="020B0503020203020204" pitchFamily="34" charset="0"/>
                  <a:cs typeface="Arial" panose="020B0604020202020204" pitchFamily="34" charset="0"/>
                </a:defRPr>
              </a:lvl1pPr>
              <a:lvl2pPr marL="742950" indent="-285750">
                <a:spcBef>
                  <a:spcPct val="20000"/>
                </a:spcBef>
                <a:buClr>
                  <a:srgbClr val="FF0000"/>
                </a:buClr>
                <a:buFont typeface="Arial" panose="020B0604020202020204" pitchFamily="34" charset="0"/>
                <a:buChar char="–"/>
                <a:defRPr sz="2800" baseline="0">
                  <a:latin typeface="Calibri" panose="020F0502020204030204" pitchFamily="34" charset="0"/>
                  <a:cs typeface="Arial" panose="020B0604020202020204" pitchFamily="34" charset="0"/>
                </a:defRPr>
              </a:lvl2pPr>
              <a:lvl3pPr marL="1143000" indent="-228600">
                <a:spcBef>
                  <a:spcPct val="20000"/>
                </a:spcBef>
                <a:buClr>
                  <a:srgbClr val="FF0000"/>
                </a:buClr>
                <a:buFont typeface="Arial" panose="020B0604020202020204" pitchFamily="34" charset="0"/>
                <a:buChar char="•"/>
                <a:defRPr sz="2400" baseline="0">
                  <a:latin typeface="Calibri" panose="020F0502020204030204" pitchFamily="34" charset="0"/>
                  <a:cs typeface="Arial" panose="020B0604020202020204" pitchFamily="34" charset="0"/>
                </a:defRPr>
              </a:lvl3pPr>
              <a:lvl4pPr marL="1600200" indent="-228600">
                <a:spcBef>
                  <a:spcPct val="20000"/>
                </a:spcBef>
                <a:buClr>
                  <a:srgbClr val="FF0000"/>
                </a:buClr>
                <a:buFont typeface="Arial" panose="020B0604020202020204" pitchFamily="34" charset="0"/>
                <a:buChar char="–"/>
                <a:defRPr sz="2000" baseline="0">
                  <a:latin typeface="Calibri" panose="020F0502020204030204" pitchFamily="34" charset="0"/>
                  <a:cs typeface="Arial" panose="020B0604020202020204" pitchFamily="34" charset="0"/>
                </a:defRPr>
              </a:lvl4pPr>
              <a:lvl5pPr marL="2057400" indent="-228600">
                <a:spcBef>
                  <a:spcPct val="20000"/>
                </a:spcBef>
                <a:buClr>
                  <a:srgbClr val="FF0000"/>
                </a:buClr>
                <a:buFont typeface="Arial" panose="020B0604020202020204" pitchFamily="34" charset="0"/>
                <a:buChar char="»"/>
                <a:defRPr sz="2000" baseline="0">
                  <a:latin typeface="Calibri" panose="020F0502020204030204" pitchFamily="34" charset="0"/>
                  <a:cs typeface="Arial" panose="020B0604020202020204" pitchFamily="34" charset="0"/>
                </a:defRP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r>
                <a:rPr lang="en-US" sz="3000">
                  <a:latin typeface="+mn-lt"/>
                </a:rPr>
                <a:t>1.50%</a:t>
              </a:r>
              <a:endParaRPr lang="en-CA" sz="3000">
                <a:latin typeface="+mn-lt"/>
              </a:endParaRPr>
            </a:p>
          </p:txBody>
        </p:sp>
        <p:pic>
          <p:nvPicPr>
            <p:cNvPr id="61" name="Picture 2" descr="K:\SSI Marketing\_Job Bags\Arrow Up.png">
              <a:extLst>
                <a:ext uri="{FF2B5EF4-FFF2-40B4-BE49-F238E27FC236}">
                  <a16:creationId xmlns:a16="http://schemas.microsoft.com/office/drawing/2014/main" id="{68C9E514-CCCF-4334-82C8-03F51BAC758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rot="10800000">
              <a:off x="8716633" y="4458142"/>
              <a:ext cx="448136" cy="646514"/>
            </a:xfrm>
            <a:prstGeom prst="rect">
              <a:avLst/>
            </a:prstGeom>
            <a:noFill/>
            <a:extLst>
              <a:ext uri="{909E8E84-426E-40DD-AFC4-6F175D3DCCD1}">
                <a14:hiddenFill xmlns:a14="http://schemas.microsoft.com/office/drawing/2010/main">
                  <a:solidFill>
                    <a:srgbClr val="FFFFFF"/>
                  </a:solidFill>
                </a14:hiddenFill>
              </a:ext>
            </a:extLst>
          </p:spPr>
        </p:pic>
        <p:sp>
          <p:nvSpPr>
            <p:cNvPr id="62" name="TextBox 61">
              <a:extLst>
                <a:ext uri="{FF2B5EF4-FFF2-40B4-BE49-F238E27FC236}">
                  <a16:creationId xmlns:a16="http://schemas.microsoft.com/office/drawing/2014/main" id="{4D553527-02E9-4807-9495-3FB7879700AB}"/>
                </a:ext>
              </a:extLst>
            </p:cNvPr>
            <p:cNvSpPr txBox="1"/>
            <p:nvPr/>
          </p:nvSpPr>
          <p:spPr>
            <a:xfrm>
              <a:off x="6015307" y="5422695"/>
              <a:ext cx="3958794" cy="3009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159="http://schemas.microsoft.com/office/powerpoint/2015/09/main" xmlns:p15="http://schemas.microsoft.com/office/powerpoint/2012/main" xmlns:p14="http://schemas.microsoft.com/office/powerpoint/2010/main" val="1"/>
              </a:ext>
            </a:extLst>
          </p:spPr>
          <p:txBody>
            <a:bodyPr wrap="square" lIns="0" tIns="0" rIns="0" bIns="0" rtlCol="0" anchor="t">
              <a:spAutoFit/>
            </a:bodyPr>
            <a:lstStyle/>
            <a:p>
              <a:pPr>
                <a:buClr>
                  <a:schemeClr val="accent5"/>
                </a:buClr>
                <a:buSzPct val="80000"/>
              </a:pPr>
              <a:r>
                <a:rPr lang="en-CA" sz="1100" b="1" dirty="0">
                  <a:latin typeface="+mn-lt"/>
                </a:rPr>
                <a:t>U.S. Relief Package: </a:t>
              </a:r>
            </a:p>
            <a:p>
              <a:pPr algn="l">
                <a:buClr>
                  <a:schemeClr val="accent5"/>
                </a:buClr>
                <a:buSzPct val="80000"/>
              </a:pPr>
              <a:r>
                <a:rPr lang="en-CA" sz="1100" dirty="0">
                  <a:latin typeface="+mn-lt"/>
                </a:rPr>
                <a:t>$2 Trillion </a:t>
              </a:r>
            </a:p>
          </p:txBody>
        </p:sp>
        <p:pic>
          <p:nvPicPr>
            <p:cNvPr id="63" name="Picture 2" descr="K:\SSI Marketing\_Job Bags\Arrow Up.png">
              <a:extLst>
                <a:ext uri="{FF2B5EF4-FFF2-40B4-BE49-F238E27FC236}">
                  <a16:creationId xmlns:a16="http://schemas.microsoft.com/office/drawing/2014/main" id="{F768168C-D61D-4679-8ACC-A4396333304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406557" y="5243454"/>
              <a:ext cx="448136" cy="646514"/>
            </a:xfrm>
            <a:prstGeom prst="rect">
              <a:avLst/>
            </a:prstGeom>
            <a:noFill/>
            <a:extLst>
              <a:ext uri="{909E8E84-426E-40DD-AFC4-6F175D3DCCD1}">
                <a14:hiddenFill xmlns:a14="http://schemas.microsoft.com/office/drawing/2010/main">
                  <a:solidFill>
                    <a:srgbClr val="FFFFFF"/>
                  </a:solidFill>
                </a14:hiddenFill>
              </a:ext>
            </a:extLst>
          </p:spPr>
        </p:pic>
        <p:sp>
          <p:nvSpPr>
            <p:cNvPr id="64" name="TextBox 63">
              <a:extLst>
                <a:ext uri="{FF2B5EF4-FFF2-40B4-BE49-F238E27FC236}">
                  <a16:creationId xmlns:a16="http://schemas.microsoft.com/office/drawing/2014/main" id="{59C6C057-77C5-4E39-824B-582B10599B52}"/>
                </a:ext>
              </a:extLst>
            </p:cNvPr>
            <p:cNvSpPr txBox="1"/>
            <p:nvPr/>
          </p:nvSpPr>
          <p:spPr>
            <a:xfrm>
              <a:off x="9272206" y="5492426"/>
              <a:ext cx="2369273" cy="30093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159="http://schemas.microsoft.com/office/powerpoint/2015/09/main" xmlns:p15="http://schemas.microsoft.com/office/powerpoint/2012/main" xmlns:p14="http://schemas.microsoft.com/office/powerpoint/2010/main" val="1"/>
              </a:ext>
            </a:extLst>
          </p:spPr>
          <p:txBody>
            <a:bodyPr wrap="square" lIns="0" tIns="0" rIns="0" bIns="0" rtlCol="0" anchor="t">
              <a:spAutoFit/>
            </a:bodyPr>
            <a:lstStyle/>
            <a:p>
              <a:pPr>
                <a:buClr>
                  <a:schemeClr val="accent5"/>
                </a:buClr>
                <a:buSzPct val="80000"/>
              </a:pPr>
              <a:r>
                <a:rPr lang="en-CA" sz="1100" b="1" dirty="0">
                  <a:latin typeface="+mn-lt"/>
                </a:rPr>
                <a:t>Canada Emergency Response Benefit: </a:t>
              </a:r>
            </a:p>
            <a:p>
              <a:pPr algn="l">
                <a:buClr>
                  <a:schemeClr val="accent5"/>
                </a:buClr>
                <a:buSzPct val="80000"/>
              </a:pPr>
              <a:r>
                <a:rPr lang="en-CA" sz="1100" dirty="0">
                  <a:latin typeface="+mn-lt"/>
                </a:rPr>
                <a:t> $107 Billion</a:t>
              </a:r>
            </a:p>
          </p:txBody>
        </p:sp>
        <p:pic>
          <p:nvPicPr>
            <p:cNvPr id="65" name="Picture 2" descr="K:\SSI Marketing\_Job Bags\Arrow Up.png">
              <a:extLst>
                <a:ext uri="{FF2B5EF4-FFF2-40B4-BE49-F238E27FC236}">
                  <a16:creationId xmlns:a16="http://schemas.microsoft.com/office/drawing/2014/main" id="{70E20101-193B-4ACF-BC23-1FAAEA07FEFB}"/>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8726209" y="5244283"/>
              <a:ext cx="448136" cy="646514"/>
            </a:xfrm>
            <a:prstGeom prst="rect">
              <a:avLst/>
            </a:prstGeom>
            <a:noFill/>
            <a:extLst>
              <a:ext uri="{909E8E84-426E-40DD-AFC4-6F175D3DCCD1}">
                <a14:hiddenFill xmlns:a14="http://schemas.microsoft.com/office/drawing/2010/main">
                  <a:solidFill>
                    <a:srgbClr val="FFFFFF"/>
                  </a:solidFill>
                </a14:hiddenFill>
              </a:ext>
            </a:extLst>
          </p:spPr>
        </p:pic>
        <p:sp>
          <p:nvSpPr>
            <p:cNvPr id="66" name="Content Placeholder 2">
              <a:extLst>
                <a:ext uri="{FF2B5EF4-FFF2-40B4-BE49-F238E27FC236}">
                  <a16:creationId xmlns:a16="http://schemas.microsoft.com/office/drawing/2014/main" id="{C23711E5-25FA-44F9-B622-9E93ABD77EC3}"/>
                </a:ext>
              </a:extLst>
            </p:cNvPr>
            <p:cNvSpPr txBox="1"/>
            <p:nvPr/>
          </p:nvSpPr>
          <p:spPr>
            <a:xfrm>
              <a:off x="6011805" y="4853645"/>
              <a:ext cx="2499360" cy="526640"/>
            </a:xfrm>
            <a:prstGeom prst="rect">
              <a:avLst/>
            </a:prstGeom>
            <a:ln w="12700">
              <a:miter lim="400000"/>
            </a:ln>
          </p:spPr>
          <p:txBody>
            <a:bodyPr wrap="square" lIns="0" tIns="0" rIns="0" bIns="0" rtlCol="0" anchor="t">
              <a:spAutoFit/>
            </a:bodyPr>
            <a:lstStyle>
              <a:defPPr>
                <a:defRPr lang="en-US"/>
              </a:defPPr>
              <a:lvl1pPr>
                <a:buClr>
                  <a:schemeClr val="accent5"/>
                </a:buClr>
                <a:buSzPct val="80000"/>
                <a:defRPr sz="1100">
                  <a:latin typeface="+mn-lt"/>
                </a:defRPr>
              </a:lvl1pPr>
              <a:lvl2pPr marL="742950" indent="-285750" algn="l" defTabSz="914400" rtl="0" eaLnBrk="1" latinLnBrk="0" hangingPunct="1">
                <a:spcBef>
                  <a:spcPct val="20000"/>
                </a:spcBef>
                <a:buClr>
                  <a:srgbClr val="FF0000"/>
                </a:buClr>
                <a:buFont typeface="Arial" panose="020B0604020202020204" pitchFamily="34" charset="0"/>
                <a:buChar char="–"/>
                <a:defRPr sz="2800" kern="1200" baseline="0">
                  <a:solidFill>
                    <a:schemeClr val="tx1"/>
                  </a:solidFill>
                  <a:latin typeface="Calibri" panose="020F0502020204030204" pitchFamily="34" charset="0"/>
                  <a:ea typeface="+mn-ea"/>
                  <a:cs typeface="Arial" panose="020B0604020202020204" pitchFamily="34" charset="0"/>
                </a:defRPr>
              </a:lvl2pPr>
              <a:lvl3pPr marL="1143000" indent="-228600" algn="l" defTabSz="914400" rtl="0" eaLnBrk="1" latinLnBrk="0" hangingPunct="1">
                <a:spcBef>
                  <a:spcPct val="20000"/>
                </a:spcBef>
                <a:buClr>
                  <a:srgbClr val="FF0000"/>
                </a:buClr>
                <a:buFont typeface="Arial" panose="020B0604020202020204" pitchFamily="34" charset="0"/>
                <a:buChar char="•"/>
                <a:defRPr sz="2400" kern="1200" baseline="0">
                  <a:solidFill>
                    <a:schemeClr val="tx1"/>
                  </a:solidFill>
                  <a:latin typeface="Calibri" panose="020F0502020204030204" pitchFamily="34" charset="0"/>
                  <a:ea typeface="+mn-ea"/>
                  <a:cs typeface="Arial" panose="020B0604020202020204" pitchFamily="34" charset="0"/>
                </a:defRPr>
              </a:lvl3pPr>
              <a:lvl4pPr marL="16002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4pPr>
              <a:lvl5pPr marL="2057400" indent="-228600" algn="l" defTabSz="914400" rtl="0" eaLnBrk="1" latinLnBrk="0" hangingPunct="1">
                <a:spcBef>
                  <a:spcPct val="20000"/>
                </a:spcBef>
                <a:buClr>
                  <a:srgbClr val="FF0000"/>
                </a:buClr>
                <a:buFont typeface="Arial" panose="020B0604020202020204" pitchFamily="34" charset="0"/>
                <a:buChar char="»"/>
                <a:defRPr sz="2000" kern="1200" baseline="0">
                  <a:solidFill>
                    <a:schemeClr val="tx1"/>
                  </a:solidFill>
                  <a:latin typeface="Calibri" panose="020F0502020204030204" pitchFamily="34" charset="0"/>
                  <a:ea typeface="+mn-ea"/>
                  <a:cs typeface="Arial" panose="020B0604020202020204" pitchFamily="34" charset="0"/>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r>
                <a:rPr lang="en-CA" dirty="0"/>
                <a:t>U.S. policy rate cut</a:t>
              </a:r>
            </a:p>
            <a:p>
              <a:endParaRPr lang="en-US" dirty="0"/>
            </a:p>
            <a:p>
              <a:r>
                <a:rPr lang="en-CA" b="1" baseline="0" dirty="0"/>
                <a:t>0.25% Fed funds rate </a:t>
              </a:r>
            </a:p>
          </p:txBody>
        </p:sp>
      </p:grpSp>
      <p:sp>
        <p:nvSpPr>
          <p:cNvPr id="3" name="Title 2"/>
          <p:cNvSpPr>
            <a:spLocks noGrp="1"/>
          </p:cNvSpPr>
          <p:nvPr>
            <p:ph type="title"/>
          </p:nvPr>
        </p:nvSpPr>
        <p:spPr>
          <a:xfrm>
            <a:off x="656120" y="388398"/>
            <a:ext cx="8051800" cy="644129"/>
          </a:xfrm>
        </p:spPr>
        <p:txBody>
          <a:bodyPr/>
          <a:lstStyle/>
          <a:p>
            <a:pPr defTabSz="685766"/>
            <a:r>
              <a:rPr lang="en-CA" dirty="0">
                <a:solidFill>
                  <a:srgbClr val="000000"/>
                </a:solidFill>
              </a:rPr>
              <a:t>Global Economies Derailed by Exogenous Shock</a:t>
            </a:r>
            <a:br>
              <a:rPr lang="en-CA" dirty="0">
                <a:solidFill>
                  <a:srgbClr val="000000"/>
                </a:solidFill>
              </a:rPr>
            </a:br>
            <a:r>
              <a:rPr lang="en-CA" sz="1600" b="0" dirty="0">
                <a:solidFill>
                  <a:srgbClr val="000000"/>
                </a:solidFill>
              </a:rPr>
              <a:t>Policy makers race to provide relief</a:t>
            </a:r>
            <a:endParaRPr lang="en-CA" b="0" dirty="0">
              <a:solidFill>
                <a:srgbClr val="000000"/>
              </a:solidFill>
            </a:endParaRPr>
          </a:p>
        </p:txBody>
      </p:sp>
      <p:sp>
        <p:nvSpPr>
          <p:cNvPr id="84" name="TextBox 83">
            <a:extLst>
              <a:ext uri="{FF2B5EF4-FFF2-40B4-BE49-F238E27FC236}">
                <a16:creationId xmlns:a16="http://schemas.microsoft.com/office/drawing/2014/main" id="{6EC25ECF-ADC8-4833-B346-AA11087D1A4D}"/>
              </a:ext>
            </a:extLst>
          </p:cNvPr>
          <p:cNvSpPr txBox="1"/>
          <p:nvPr/>
        </p:nvSpPr>
        <p:spPr>
          <a:xfrm>
            <a:off x="4708579" y="3263286"/>
            <a:ext cx="1541699" cy="22570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159="http://schemas.microsoft.com/office/powerpoint/2015/09/main" xmlns:p15="http://schemas.microsoft.com/office/powerpoint/2012/main" xmlns:p14="http://schemas.microsoft.com/office/powerpoint/2010/main" val="1"/>
            </a:ext>
          </a:extLst>
        </p:spPr>
        <p:txBody>
          <a:bodyPr wrap="square" lIns="0" tIns="0" rIns="0" bIns="0" rtlCol="0" anchor="t">
            <a:spAutoFit/>
          </a:bodyPr>
          <a:lstStyle/>
          <a:p>
            <a:pPr algn="l">
              <a:buClr>
                <a:schemeClr val="accent5"/>
              </a:buClr>
              <a:buSzPct val="80000"/>
            </a:pPr>
            <a:r>
              <a:rPr lang="en-CA" sz="1100" dirty="0">
                <a:latin typeface="+mn-lt"/>
              </a:rPr>
              <a:t> </a:t>
            </a:r>
          </a:p>
          <a:p>
            <a:pPr algn="l">
              <a:buClr>
                <a:schemeClr val="accent5"/>
              </a:buClr>
              <a:buSzPct val="80000"/>
            </a:pPr>
            <a:r>
              <a:rPr lang="en-CA" sz="1100" dirty="0">
                <a:latin typeface="+mn-lt"/>
              </a:rPr>
              <a:t>Canadian policy rate cut</a:t>
            </a:r>
          </a:p>
        </p:txBody>
      </p:sp>
      <p:sp>
        <p:nvSpPr>
          <p:cNvPr id="85" name="TextBox 84">
            <a:extLst>
              <a:ext uri="{FF2B5EF4-FFF2-40B4-BE49-F238E27FC236}">
                <a16:creationId xmlns:a16="http://schemas.microsoft.com/office/drawing/2014/main" id="{63D388DD-82B7-4167-8B00-E94A216EDAC1}"/>
              </a:ext>
            </a:extLst>
          </p:cNvPr>
          <p:cNvSpPr txBox="1"/>
          <p:nvPr/>
        </p:nvSpPr>
        <p:spPr>
          <a:xfrm>
            <a:off x="4708579" y="3602186"/>
            <a:ext cx="1541699" cy="16927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xmlns:p159="http://schemas.microsoft.com/office/powerpoint/2015/09/main" xmlns:p15="http://schemas.microsoft.com/office/powerpoint/2012/main" xmlns:p14="http://schemas.microsoft.com/office/powerpoint/2010/main" val="1"/>
            </a:ext>
          </a:extLst>
        </p:spPr>
        <p:txBody>
          <a:bodyPr wrap="square" lIns="0" tIns="0" rIns="0" bIns="0" rtlCol="0" anchor="t">
            <a:spAutoFit/>
          </a:bodyPr>
          <a:lstStyle/>
          <a:p>
            <a:pPr algn="l">
              <a:buClr>
                <a:schemeClr val="accent5"/>
              </a:buClr>
              <a:buSzPct val="80000"/>
            </a:pPr>
            <a:r>
              <a:rPr lang="en-CA" sz="1100" b="1" baseline="0" dirty="0">
                <a:latin typeface="+mn-lt"/>
              </a:rPr>
              <a:t>0.25% </a:t>
            </a:r>
            <a:r>
              <a:rPr lang="en-CA" sz="1100" b="1" baseline="0" dirty="0" err="1">
                <a:latin typeface="+mn-lt"/>
              </a:rPr>
              <a:t>BoC</a:t>
            </a:r>
            <a:r>
              <a:rPr lang="en-CA" sz="1100" b="1" baseline="0" dirty="0">
                <a:latin typeface="+mn-lt"/>
              </a:rPr>
              <a:t> Target Rate</a:t>
            </a:r>
            <a:endParaRPr lang="en-CA" sz="1100" baseline="0" dirty="0">
              <a:latin typeface="+mn-lt"/>
            </a:endParaRPr>
          </a:p>
        </p:txBody>
      </p:sp>
      <p:sp>
        <p:nvSpPr>
          <p:cNvPr id="34" name="Text Placeholder 3">
            <a:extLst>
              <a:ext uri="{FF2B5EF4-FFF2-40B4-BE49-F238E27FC236}">
                <a16:creationId xmlns:a16="http://schemas.microsoft.com/office/drawing/2014/main" id="{5D6DF1B9-146B-423E-9FB6-5EACA92D0450}"/>
              </a:ext>
            </a:extLst>
          </p:cNvPr>
          <p:cNvSpPr txBox="1"/>
          <p:nvPr/>
        </p:nvSpPr>
        <p:spPr>
          <a:xfrm>
            <a:off x="3571875" y="662362"/>
            <a:ext cx="65" cy="215444"/>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685800" fontAlgn="auto">
              <a:spcBef>
                <a:spcPct val="20000"/>
              </a:spcBef>
              <a:defRPr/>
            </a:pPr>
            <a:endParaRPr lang="en-US" b="1" dirty="0">
              <a:solidFill>
                <a:schemeClr val="accent1"/>
              </a:solidFill>
              <a:latin typeface="+mj-lt"/>
              <a:ea typeface="+mn-ea"/>
            </a:endParaRPr>
          </a:p>
        </p:txBody>
      </p:sp>
      <p:grpSp>
        <p:nvGrpSpPr>
          <p:cNvPr id="36" name="Group 35">
            <a:extLst>
              <a:ext uri="{FF2B5EF4-FFF2-40B4-BE49-F238E27FC236}">
                <a16:creationId xmlns:a16="http://schemas.microsoft.com/office/drawing/2014/main" id="{AAAED383-FE7C-41F5-89B4-02292CB2D942}"/>
              </a:ext>
            </a:extLst>
          </p:cNvPr>
          <p:cNvGrpSpPr/>
          <p:nvPr/>
        </p:nvGrpSpPr>
        <p:grpSpPr>
          <a:xfrm>
            <a:off x="1003227" y="1212039"/>
            <a:ext cx="7912173" cy="635576"/>
            <a:chOff x="1270277" y="2087120"/>
            <a:chExt cx="2610439" cy="847435"/>
          </a:xfrm>
        </p:grpSpPr>
        <p:sp>
          <p:nvSpPr>
            <p:cNvPr id="39" name="Text Placeholder 3">
              <a:extLst>
                <a:ext uri="{FF2B5EF4-FFF2-40B4-BE49-F238E27FC236}">
                  <a16:creationId xmlns:a16="http://schemas.microsoft.com/office/drawing/2014/main" id="{8B513A09-7D5B-4513-ABE3-900D9AC82190}"/>
                </a:ext>
              </a:extLst>
            </p:cNvPr>
            <p:cNvSpPr txBox="1"/>
            <p:nvPr/>
          </p:nvSpPr>
          <p:spPr>
            <a:xfrm>
              <a:off x="1270277" y="2087120"/>
              <a:ext cx="489208" cy="28725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685800" fontAlgn="auto">
                <a:spcBef>
                  <a:spcPct val="20000"/>
                </a:spcBef>
                <a:defRPr/>
              </a:pPr>
              <a:r>
                <a:rPr lang="en-US" b="1" dirty="0">
                  <a:solidFill>
                    <a:srgbClr val="000000"/>
                  </a:solidFill>
                  <a:latin typeface="+mn-lt"/>
                  <a:ea typeface="+mn-ea"/>
                </a:rPr>
                <a:t>Economic Impact</a:t>
              </a:r>
            </a:p>
          </p:txBody>
        </p:sp>
        <p:sp>
          <p:nvSpPr>
            <p:cNvPr id="41" name="Text Placeholder 3">
              <a:extLst>
                <a:ext uri="{FF2B5EF4-FFF2-40B4-BE49-F238E27FC236}">
                  <a16:creationId xmlns:a16="http://schemas.microsoft.com/office/drawing/2014/main" id="{0990BDE7-6127-4EAD-A3B1-951ECC47E7C8}"/>
                </a:ext>
              </a:extLst>
            </p:cNvPr>
            <p:cNvSpPr txBox="1"/>
            <p:nvPr/>
          </p:nvSpPr>
          <p:spPr>
            <a:xfrm>
              <a:off x="1270277" y="2442113"/>
              <a:ext cx="2610439" cy="492442"/>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171450" indent="-171450" algn="l">
                <a:buClr>
                  <a:schemeClr val="tx2"/>
                </a:buClr>
                <a:buSzPct val="80000"/>
                <a:buFont typeface="Arial" panose="020B0604020202020204" pitchFamily="34" charset="0"/>
                <a:buChar char="•"/>
              </a:pPr>
              <a:r>
                <a:rPr lang="en-CA" sz="1200" dirty="0">
                  <a:solidFill>
                    <a:schemeClr val="tx2">
                      <a:lumMod val="60000"/>
                      <a:lumOff val="40000"/>
                    </a:schemeClr>
                  </a:solidFill>
                  <a:latin typeface="+mn-lt"/>
                </a:rPr>
                <a:t>COVID-19 pandemic has led to government-enforced isolation measures across the globe</a:t>
              </a:r>
            </a:p>
            <a:p>
              <a:pPr marL="171450" indent="-171450" algn="l">
                <a:buClr>
                  <a:schemeClr val="tx2"/>
                </a:buClr>
                <a:buSzPct val="80000"/>
                <a:buFont typeface="Arial" panose="020B0604020202020204" pitchFamily="34" charset="0"/>
                <a:buChar char="•"/>
              </a:pPr>
              <a:r>
                <a:rPr lang="en-CA" sz="1200" dirty="0">
                  <a:solidFill>
                    <a:schemeClr val="tx2">
                      <a:lumMod val="60000"/>
                      <a:lumOff val="40000"/>
                    </a:schemeClr>
                  </a:solidFill>
                  <a:latin typeface="+mn-lt"/>
                </a:rPr>
                <a:t>Corporate earnings under significant pressure as economic activities came to a halt</a:t>
              </a:r>
            </a:p>
          </p:txBody>
        </p:sp>
      </p:grpSp>
      <p:grpSp>
        <p:nvGrpSpPr>
          <p:cNvPr id="44" name="Group 43">
            <a:extLst>
              <a:ext uri="{FF2B5EF4-FFF2-40B4-BE49-F238E27FC236}">
                <a16:creationId xmlns:a16="http://schemas.microsoft.com/office/drawing/2014/main" id="{9D3FC4B6-90DB-453A-93DA-C46C49ED16F7}"/>
              </a:ext>
            </a:extLst>
          </p:cNvPr>
          <p:cNvGrpSpPr/>
          <p:nvPr/>
        </p:nvGrpSpPr>
        <p:grpSpPr>
          <a:xfrm>
            <a:off x="1003226" y="1985213"/>
            <a:ext cx="7912177" cy="436127"/>
            <a:chOff x="1270277" y="3008832"/>
            <a:chExt cx="2610439" cy="581502"/>
          </a:xfrm>
        </p:grpSpPr>
        <p:sp>
          <p:nvSpPr>
            <p:cNvPr id="45" name="Text Placeholder 3">
              <a:extLst>
                <a:ext uri="{FF2B5EF4-FFF2-40B4-BE49-F238E27FC236}">
                  <a16:creationId xmlns:a16="http://schemas.microsoft.com/office/drawing/2014/main" id="{278ECC7F-98D3-4F90-A816-59EBE7C845C2}"/>
                </a:ext>
              </a:extLst>
            </p:cNvPr>
            <p:cNvSpPr txBox="1"/>
            <p:nvPr/>
          </p:nvSpPr>
          <p:spPr>
            <a:xfrm>
              <a:off x="1270277" y="3008832"/>
              <a:ext cx="472284" cy="28725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685800" fontAlgn="auto">
                <a:spcBef>
                  <a:spcPct val="20000"/>
                </a:spcBef>
                <a:defRPr/>
              </a:pPr>
              <a:r>
                <a:rPr lang="en-US" b="1" dirty="0">
                  <a:solidFill>
                    <a:srgbClr val="000000"/>
                  </a:solidFill>
                  <a:latin typeface="+mn-lt"/>
                  <a:ea typeface="+mn-ea"/>
                </a:rPr>
                <a:t>Policy </a:t>
              </a:r>
              <a:r>
                <a:rPr lang="en-US" b="1" dirty="0">
                  <a:solidFill>
                    <a:srgbClr val="000000"/>
                  </a:solidFill>
                  <a:latin typeface="+mn-lt"/>
                </a:rPr>
                <a:t>Response</a:t>
              </a:r>
              <a:endParaRPr lang="en-US" b="1" dirty="0">
                <a:solidFill>
                  <a:srgbClr val="000000"/>
                </a:solidFill>
                <a:latin typeface="+mn-lt"/>
                <a:ea typeface="+mn-ea"/>
              </a:endParaRPr>
            </a:p>
          </p:txBody>
        </p:sp>
        <p:sp>
          <p:nvSpPr>
            <p:cNvPr id="47" name="Text Placeholder 3">
              <a:extLst>
                <a:ext uri="{FF2B5EF4-FFF2-40B4-BE49-F238E27FC236}">
                  <a16:creationId xmlns:a16="http://schemas.microsoft.com/office/drawing/2014/main" id="{350B59A8-4287-4E8B-81F6-E477B0AE8093}"/>
                </a:ext>
              </a:extLst>
            </p:cNvPr>
            <p:cNvSpPr txBox="1"/>
            <p:nvPr/>
          </p:nvSpPr>
          <p:spPr>
            <a:xfrm>
              <a:off x="1270277" y="3344113"/>
              <a:ext cx="2610439" cy="246221"/>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171450" indent="-171450" algn="l">
                <a:buClr>
                  <a:schemeClr val="tx2"/>
                </a:buClr>
                <a:buSzPct val="80000"/>
                <a:buFont typeface="Arial" panose="020B0604020202020204" pitchFamily="34" charset="0"/>
                <a:buChar char="•"/>
              </a:pPr>
              <a:r>
                <a:rPr lang="en-CA" sz="1200" dirty="0">
                  <a:solidFill>
                    <a:schemeClr val="tx2">
                      <a:lumMod val="60000"/>
                      <a:lumOff val="40000"/>
                    </a:schemeClr>
                  </a:solidFill>
                  <a:latin typeface="+mn-lt"/>
                </a:rPr>
                <a:t>Coordinated actions taken by policymakers across the globe via both monetary and fiscal policies:</a:t>
              </a:r>
            </a:p>
          </p:txBody>
        </p:sp>
      </p:grpSp>
    </p:spTree>
    <p:extLst>
      <p:ext uri="{BB962C8B-B14F-4D97-AF65-F5344CB8AC3E}">
        <p14:creationId xmlns:p14="http://schemas.microsoft.com/office/powerpoint/2010/main" val="4266803057"/>
      </p:ext>
    </p:extLst>
  </p:cSld>
  <p:clrMapOvr>
    <a:masterClrMapping/>
  </p:clrMapOvr>
  <mc:AlternateContent xmlns:mc="http://schemas.openxmlformats.org/markup-compatibility/2006" xmlns:p14="http://schemas.microsoft.com/office/powerpoint/2010/main">
    <mc:Choice Requires="p14">
      <p:transition spd="med" p14:dur="700"/>
    </mc:Choice>
    <mc:Fallback xmlns="">
      <p:transition spd="med"/>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55641" y="394569"/>
            <a:ext cx="8051800" cy="644129"/>
          </a:xfrm>
        </p:spPr>
        <p:txBody>
          <a:bodyPr/>
          <a:lstStyle/>
          <a:p>
            <a:r>
              <a:rPr lang="en-CA" dirty="0"/>
              <a:t>Historic Correction and Recovery</a:t>
            </a:r>
            <a:br>
              <a:rPr lang="en-CA" dirty="0"/>
            </a:br>
            <a:r>
              <a:rPr lang="en-CA" sz="1600" b="0" dirty="0"/>
              <a:t>May be the beginning of a recovery</a:t>
            </a:r>
            <a:endParaRPr lang="fr-CA" sz="1400" b="0" dirty="0"/>
          </a:p>
        </p:txBody>
      </p:sp>
      <p:pic>
        <p:nvPicPr>
          <p:cNvPr id="6"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r="15699"/>
          <a:stretch/>
        </p:blipFill>
        <p:spPr bwMode="auto">
          <a:xfrm>
            <a:off x="2000250" y="1088996"/>
            <a:ext cx="4323088" cy="37190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805734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37" name="Picture 3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369" y="1422506"/>
            <a:ext cx="7897812" cy="2945100"/>
          </a:xfrm>
          <a:prstGeom prst="rect">
            <a:avLst/>
          </a:prstGeom>
        </p:spPr>
      </p:pic>
      <p:sp>
        <p:nvSpPr>
          <p:cNvPr id="21" name="Rectangle 13">
            <a:extLst>
              <a:ext uri="{FF2B5EF4-FFF2-40B4-BE49-F238E27FC236}">
                <a16:creationId xmlns:a16="http://schemas.microsoft.com/office/drawing/2014/main" id="{49D524A6-1275-46C9-84D6-E4D35C11D090}"/>
              </a:ext>
            </a:extLst>
          </p:cNvPr>
          <p:cNvSpPr txBox="1">
            <a:spLocks noChangeArrowheads="1"/>
          </p:cNvSpPr>
          <p:nvPr/>
        </p:nvSpPr>
        <p:spPr>
          <a:xfrm>
            <a:off x="339725" y="358379"/>
            <a:ext cx="8051800" cy="644128"/>
          </a:xfrm>
          <a:prstGeom prst="rect">
            <a:avLst/>
          </a:prstGeom>
        </p:spPr>
        <p:txBody>
          <a:bodyPr lIns="68580" tIns="34290" rIns="68580" bIns="34290"/>
          <a:lstStyle>
            <a:lvl1pPr algn="l" rtl="0" fontAlgn="base">
              <a:lnSpc>
                <a:spcPct val="85000"/>
              </a:lnSpc>
              <a:spcBef>
                <a:spcPct val="0"/>
              </a:spcBef>
              <a:spcAft>
                <a:spcPct val="0"/>
              </a:spcAft>
              <a:defRPr lang="en-US" sz="3000" b="1" dirty="0" smtClean="0">
                <a:solidFill>
                  <a:schemeClr val="bg1"/>
                </a:solidFill>
                <a:latin typeface="+mj-lt"/>
                <a:ea typeface="+mj-ea"/>
                <a:cs typeface="+mj-cs"/>
              </a:defRPr>
            </a:lvl1pPr>
            <a:lvl2pPr algn="l" rtl="0" fontAlgn="base">
              <a:lnSpc>
                <a:spcPct val="85000"/>
              </a:lnSpc>
              <a:spcBef>
                <a:spcPct val="0"/>
              </a:spcBef>
              <a:spcAft>
                <a:spcPct val="0"/>
              </a:spcAft>
              <a:defRPr sz="3000" b="1">
                <a:solidFill>
                  <a:schemeClr val="bg1"/>
                </a:solidFill>
                <a:latin typeface="Arial" pitchFamily="34" charset="0"/>
                <a:cs typeface="Arial" pitchFamily="34" charset="0"/>
              </a:defRPr>
            </a:lvl2pPr>
            <a:lvl3pPr algn="l" rtl="0" fontAlgn="base">
              <a:lnSpc>
                <a:spcPct val="85000"/>
              </a:lnSpc>
              <a:spcBef>
                <a:spcPct val="0"/>
              </a:spcBef>
              <a:spcAft>
                <a:spcPct val="0"/>
              </a:spcAft>
              <a:defRPr sz="3000" b="1">
                <a:solidFill>
                  <a:schemeClr val="bg1"/>
                </a:solidFill>
                <a:latin typeface="Arial" pitchFamily="34" charset="0"/>
                <a:cs typeface="Arial" pitchFamily="34" charset="0"/>
              </a:defRPr>
            </a:lvl3pPr>
            <a:lvl4pPr algn="l" rtl="0" fontAlgn="base">
              <a:lnSpc>
                <a:spcPct val="85000"/>
              </a:lnSpc>
              <a:spcBef>
                <a:spcPct val="0"/>
              </a:spcBef>
              <a:spcAft>
                <a:spcPct val="0"/>
              </a:spcAft>
              <a:defRPr sz="3000" b="1">
                <a:solidFill>
                  <a:schemeClr val="bg1"/>
                </a:solidFill>
                <a:latin typeface="Arial" pitchFamily="34" charset="0"/>
                <a:cs typeface="Arial" pitchFamily="34" charset="0"/>
              </a:defRPr>
            </a:lvl4pPr>
            <a:lvl5pPr algn="l" rtl="0" fontAlgn="base">
              <a:lnSpc>
                <a:spcPct val="85000"/>
              </a:lnSpc>
              <a:spcBef>
                <a:spcPct val="0"/>
              </a:spcBef>
              <a:spcAft>
                <a:spcPct val="0"/>
              </a:spcAft>
              <a:defRPr sz="3000" b="1">
                <a:solidFill>
                  <a:schemeClr val="bg1"/>
                </a:solidFill>
                <a:latin typeface="Arial" pitchFamily="34" charset="0"/>
                <a:cs typeface="Arial" pitchFamily="34" charset="0"/>
              </a:defRPr>
            </a:lvl5pPr>
            <a:lvl6pPr marL="457200" algn="l" rtl="0" fontAlgn="base">
              <a:lnSpc>
                <a:spcPct val="85000"/>
              </a:lnSpc>
              <a:spcBef>
                <a:spcPct val="0"/>
              </a:spcBef>
              <a:spcAft>
                <a:spcPct val="0"/>
              </a:spcAft>
              <a:defRPr sz="3000" b="1">
                <a:solidFill>
                  <a:schemeClr val="bg1"/>
                </a:solidFill>
                <a:latin typeface="Arial" pitchFamily="34" charset="0"/>
                <a:cs typeface="Arial" pitchFamily="34" charset="0"/>
              </a:defRPr>
            </a:lvl6pPr>
            <a:lvl7pPr marL="914400" algn="l" rtl="0" fontAlgn="base">
              <a:lnSpc>
                <a:spcPct val="85000"/>
              </a:lnSpc>
              <a:spcBef>
                <a:spcPct val="0"/>
              </a:spcBef>
              <a:spcAft>
                <a:spcPct val="0"/>
              </a:spcAft>
              <a:defRPr sz="3000" b="1">
                <a:solidFill>
                  <a:schemeClr val="bg1"/>
                </a:solidFill>
                <a:latin typeface="Arial" pitchFamily="34" charset="0"/>
                <a:cs typeface="Arial" pitchFamily="34" charset="0"/>
              </a:defRPr>
            </a:lvl7pPr>
            <a:lvl8pPr marL="1371600" algn="l" rtl="0" fontAlgn="base">
              <a:lnSpc>
                <a:spcPct val="85000"/>
              </a:lnSpc>
              <a:spcBef>
                <a:spcPct val="0"/>
              </a:spcBef>
              <a:spcAft>
                <a:spcPct val="0"/>
              </a:spcAft>
              <a:defRPr sz="3000" b="1">
                <a:solidFill>
                  <a:schemeClr val="bg1"/>
                </a:solidFill>
                <a:latin typeface="Arial" pitchFamily="34" charset="0"/>
                <a:cs typeface="Arial" pitchFamily="34" charset="0"/>
              </a:defRPr>
            </a:lvl8pPr>
            <a:lvl9pPr marL="1828800" algn="l" rtl="0" fontAlgn="base">
              <a:lnSpc>
                <a:spcPct val="85000"/>
              </a:lnSpc>
              <a:spcBef>
                <a:spcPct val="0"/>
              </a:spcBef>
              <a:spcAft>
                <a:spcPct val="0"/>
              </a:spcAft>
              <a:defRPr sz="3000" b="1">
                <a:solidFill>
                  <a:schemeClr val="bg1"/>
                </a:solidFill>
                <a:latin typeface="Arial" pitchFamily="34" charset="0"/>
                <a:cs typeface="Arial" pitchFamily="34" charset="0"/>
              </a:defRPr>
            </a:lvl9pPr>
          </a:lstStyle>
          <a:p>
            <a:pPr eaLnBrk="1" hangingPunct="1">
              <a:defRPr/>
            </a:pPr>
            <a:endParaRPr lang="en-CA" kern="0" baseline="0" dirty="0">
              <a:solidFill>
                <a:srgbClr val="000000"/>
              </a:solidFill>
            </a:endParaRPr>
          </a:p>
        </p:txBody>
      </p:sp>
      <p:sp>
        <p:nvSpPr>
          <p:cNvPr id="4" name="Title 3"/>
          <p:cNvSpPr>
            <a:spLocks noGrp="1"/>
          </p:cNvSpPr>
          <p:nvPr>
            <p:ph type="title"/>
          </p:nvPr>
        </p:nvSpPr>
        <p:spPr>
          <a:xfrm>
            <a:off x="655641" y="394569"/>
            <a:ext cx="8051800" cy="644129"/>
          </a:xfrm>
        </p:spPr>
        <p:txBody>
          <a:bodyPr/>
          <a:lstStyle/>
          <a:p>
            <a:r>
              <a:rPr lang="en-CA" dirty="0">
                <a:solidFill>
                  <a:srgbClr val="000000"/>
                </a:solidFill>
              </a:rPr>
              <a:t>The Cycle of Emotional Investing</a:t>
            </a:r>
            <a:br>
              <a:rPr lang="en-CA" dirty="0">
                <a:solidFill>
                  <a:srgbClr val="000000"/>
                </a:solidFill>
              </a:rPr>
            </a:br>
            <a:r>
              <a:rPr lang="en-CA" sz="1600" b="0" dirty="0">
                <a:solidFill>
                  <a:srgbClr val="000000"/>
                </a:solidFill>
              </a:rPr>
              <a:t>Avoid letting your emotions guide your investing</a:t>
            </a:r>
            <a:endParaRPr lang="en-US" sz="1400" b="0" dirty="0">
              <a:solidFill>
                <a:srgbClr val="000000"/>
              </a:solidFill>
            </a:endParaRPr>
          </a:p>
        </p:txBody>
      </p:sp>
      <p:sp>
        <p:nvSpPr>
          <p:cNvPr id="15" name="TextBox 14">
            <a:extLst>
              <a:ext uri="{FF2B5EF4-FFF2-40B4-BE49-F238E27FC236}">
                <a16:creationId xmlns:a16="http://schemas.microsoft.com/office/drawing/2014/main" id="{48B9DA2F-7A52-46F0-BAD1-8C2621B3E042}"/>
              </a:ext>
            </a:extLst>
          </p:cNvPr>
          <p:cNvSpPr txBox="1">
            <a:spLocks noChangeArrowheads="1"/>
          </p:cNvSpPr>
          <p:nvPr/>
        </p:nvSpPr>
        <p:spPr bwMode="auto">
          <a:xfrm>
            <a:off x="533401" y="4360406"/>
            <a:ext cx="8219983" cy="153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0" tIns="0" rIns="0" bIns="0" anchor="b" anchorCtr="0">
            <a:spAutoFit/>
          </a:bodyPr>
          <a:lstStyle>
            <a:lvl1pPr eaLnBrk="0" hangingPunct="0">
              <a:spcBef>
                <a:spcPct val="20000"/>
              </a:spcBef>
              <a:buFont typeface="Georgia" pitchFamily="18" charset="0"/>
              <a:buChar char="&lt;"/>
              <a:defRPr sz="1600">
                <a:solidFill>
                  <a:schemeClr val="tx1"/>
                </a:solidFill>
                <a:latin typeface="Segoe UI" pitchFamily="34" charset="0"/>
              </a:defRPr>
            </a:lvl1pPr>
            <a:lvl2pPr marL="742950" indent="-285750" eaLnBrk="0" hangingPunct="0">
              <a:spcBef>
                <a:spcPct val="20000"/>
              </a:spcBef>
              <a:buFont typeface="Georgia" pitchFamily="18" charset="0"/>
              <a:buChar char="&lt;"/>
              <a:defRPr sz="1600">
                <a:solidFill>
                  <a:schemeClr val="tx1"/>
                </a:solidFill>
                <a:latin typeface="Segoe UI" pitchFamily="34" charset="0"/>
              </a:defRPr>
            </a:lvl2pPr>
            <a:lvl3pPr marL="1143000" indent="-228600" eaLnBrk="0" hangingPunct="0">
              <a:spcBef>
                <a:spcPct val="20000"/>
              </a:spcBef>
              <a:buFont typeface="Georgia" pitchFamily="18" charset="0"/>
              <a:buChar char="&lt;"/>
              <a:defRPr sz="1600">
                <a:solidFill>
                  <a:schemeClr val="tx1"/>
                </a:solidFill>
                <a:latin typeface="Segoe UI" pitchFamily="34" charset="0"/>
              </a:defRPr>
            </a:lvl3pPr>
            <a:lvl4pPr marL="1600200" indent="-228600" eaLnBrk="0" hangingPunct="0">
              <a:spcBef>
                <a:spcPct val="20000"/>
              </a:spcBef>
              <a:buFont typeface="Georgia" pitchFamily="18" charset="0"/>
              <a:buChar char="&lt;"/>
              <a:defRPr sz="1600">
                <a:solidFill>
                  <a:schemeClr val="tx1"/>
                </a:solidFill>
                <a:latin typeface="Segoe UI" pitchFamily="34" charset="0"/>
              </a:defRPr>
            </a:lvl4pPr>
            <a:lvl5pPr marL="2057400" indent="-228600" eaLnBrk="0" hangingPunct="0">
              <a:spcBef>
                <a:spcPct val="20000"/>
              </a:spcBef>
              <a:buFont typeface="Georgia" pitchFamily="18" charset="0"/>
              <a:buChar char="&lt;"/>
              <a:defRPr sz="1600">
                <a:solidFill>
                  <a:schemeClr val="tx1"/>
                </a:solidFill>
                <a:latin typeface="Segoe UI" pitchFamily="34" charset="0"/>
              </a:defRPr>
            </a:lvl5pPr>
            <a:lvl6pPr marL="25146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6pPr>
            <a:lvl7pPr marL="29718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7pPr>
            <a:lvl8pPr marL="34290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8pPr>
            <a:lvl9pPr marL="3886200" indent="-228600" eaLnBrk="0" fontAlgn="base" hangingPunct="0">
              <a:spcBef>
                <a:spcPct val="20000"/>
              </a:spcBef>
              <a:spcAft>
                <a:spcPct val="0"/>
              </a:spcAft>
              <a:buFont typeface="Georgia" pitchFamily="18" charset="0"/>
              <a:buChar char="&lt;"/>
              <a:defRPr sz="1600">
                <a:solidFill>
                  <a:schemeClr val="tx1"/>
                </a:solidFill>
                <a:latin typeface="Segoe UI" pitchFamily="34" charset="0"/>
              </a:defRPr>
            </a:lvl9pPr>
          </a:lstStyle>
          <a:p>
            <a:pPr eaLnBrk="1" hangingPunct="1">
              <a:spcBef>
                <a:spcPct val="0"/>
              </a:spcBef>
              <a:buFontTx/>
              <a:buNone/>
              <a:defRPr/>
            </a:pPr>
            <a:r>
              <a:rPr lang="en-US" altLang="en-US" sz="1000" baseline="0" dirty="0">
                <a:solidFill>
                  <a:schemeClr val="tx2"/>
                </a:solidFill>
                <a:latin typeface="+mn-lt"/>
                <a:cs typeface="Segoe UI" pitchFamily="34" charset="0"/>
              </a:rPr>
              <a:t>Source: </a:t>
            </a:r>
            <a:r>
              <a:rPr lang="en-US" altLang="en-US" sz="1000" baseline="0" dirty="0" err="1">
                <a:solidFill>
                  <a:schemeClr val="tx2"/>
                </a:solidFill>
                <a:latin typeface="+mn-lt"/>
                <a:cs typeface="Segoe UI" pitchFamily="34" charset="0"/>
              </a:rPr>
              <a:t>Darst</a:t>
            </a:r>
            <a:r>
              <a:rPr lang="en-US" altLang="en-US" sz="1000" baseline="0" dirty="0">
                <a:solidFill>
                  <a:schemeClr val="tx2"/>
                </a:solidFill>
                <a:latin typeface="+mn-lt"/>
                <a:cs typeface="Segoe UI" pitchFamily="34" charset="0"/>
              </a:rPr>
              <a:t>, David M. (Morgan Stanley and Companies, Inc.). The Art of Asset Allocation, 2003.</a:t>
            </a:r>
          </a:p>
        </p:txBody>
      </p:sp>
      <p:sp>
        <p:nvSpPr>
          <p:cNvPr id="12" name="Rectangle 11"/>
          <p:cNvSpPr/>
          <p:nvPr/>
        </p:nvSpPr>
        <p:spPr>
          <a:xfrm rot="16200000">
            <a:off x="143395" y="2681977"/>
            <a:ext cx="921727" cy="123111"/>
          </a:xfrm>
          <a:prstGeom prst="rect">
            <a:avLst/>
          </a:prstGeom>
          <a:noFill/>
        </p:spPr>
        <p:txBody>
          <a:bodyPr wrap="none" lIns="0" tIns="0" rIns="0" bIns="0">
            <a:spAutoFit/>
          </a:bodyPr>
          <a:lstStyle/>
          <a:p>
            <a:r>
              <a:rPr lang="en-US" sz="800" baseline="0" dirty="0">
                <a:solidFill>
                  <a:schemeClr val="tx2"/>
                </a:solidFill>
              </a:rPr>
              <a:t>Market performance</a:t>
            </a:r>
          </a:p>
        </p:txBody>
      </p:sp>
      <p:sp>
        <p:nvSpPr>
          <p:cNvPr id="14" name="Rectangle 13"/>
          <p:cNvSpPr/>
          <p:nvPr/>
        </p:nvSpPr>
        <p:spPr>
          <a:xfrm>
            <a:off x="6512950" y="2904807"/>
            <a:ext cx="739625" cy="138500"/>
          </a:xfrm>
          <a:prstGeom prst="rect">
            <a:avLst/>
          </a:prstGeom>
        </p:spPr>
        <p:txBody>
          <a:bodyPr wrap="none" lIns="0" tIns="0" rIns="0" bIns="0">
            <a:spAutoFit/>
          </a:bodyPr>
          <a:lstStyle/>
          <a:p>
            <a:r>
              <a:rPr lang="en-US" sz="900" baseline="0" dirty="0">
                <a:solidFill>
                  <a:schemeClr val="tx2"/>
                </a:solidFill>
              </a:rPr>
              <a:t>Wait a minute!</a:t>
            </a:r>
          </a:p>
        </p:txBody>
      </p:sp>
      <p:sp>
        <p:nvSpPr>
          <p:cNvPr id="17" name="Rectangle 16"/>
          <p:cNvSpPr/>
          <p:nvPr/>
        </p:nvSpPr>
        <p:spPr>
          <a:xfrm>
            <a:off x="7154054" y="2625161"/>
            <a:ext cx="538609" cy="138499"/>
          </a:xfrm>
          <a:prstGeom prst="rect">
            <a:avLst/>
          </a:prstGeom>
        </p:spPr>
        <p:txBody>
          <a:bodyPr wrap="none" lIns="0" tIns="0" rIns="0" bIns="0">
            <a:spAutoFit/>
          </a:bodyPr>
          <a:lstStyle/>
          <a:p>
            <a:r>
              <a:rPr lang="en-US" sz="900" baseline="0" dirty="0">
                <a:solidFill>
                  <a:schemeClr val="tx2"/>
                </a:solidFill>
              </a:rPr>
              <a:t>Seriously?</a:t>
            </a:r>
          </a:p>
        </p:txBody>
      </p:sp>
      <p:sp>
        <p:nvSpPr>
          <p:cNvPr id="18" name="Rectangle 17"/>
          <p:cNvSpPr/>
          <p:nvPr/>
        </p:nvSpPr>
        <p:spPr>
          <a:xfrm>
            <a:off x="4806890" y="2874018"/>
            <a:ext cx="846386" cy="276999"/>
          </a:xfrm>
          <a:prstGeom prst="rect">
            <a:avLst/>
          </a:prstGeom>
        </p:spPr>
        <p:txBody>
          <a:bodyPr wrap="none" lIns="0" tIns="0" rIns="0" bIns="0">
            <a:spAutoFit/>
          </a:bodyPr>
          <a:lstStyle/>
          <a:p>
            <a:r>
              <a:rPr lang="en-US" sz="900" baseline="0" dirty="0">
                <a:solidFill>
                  <a:schemeClr val="tx2"/>
                </a:solidFill>
              </a:rPr>
              <a:t>I’ll sell when </a:t>
            </a:r>
            <a:br>
              <a:rPr lang="en-US" sz="900" baseline="0" dirty="0">
                <a:solidFill>
                  <a:schemeClr val="tx2"/>
                </a:solidFill>
              </a:rPr>
            </a:br>
            <a:r>
              <a:rPr lang="en-US" sz="900" baseline="0" dirty="0">
                <a:solidFill>
                  <a:schemeClr val="tx2"/>
                </a:solidFill>
              </a:rPr>
              <a:t>I’m above water!</a:t>
            </a:r>
          </a:p>
        </p:txBody>
      </p:sp>
      <p:sp>
        <p:nvSpPr>
          <p:cNvPr id="19" name="Rectangle 18"/>
          <p:cNvSpPr/>
          <p:nvPr/>
        </p:nvSpPr>
        <p:spPr>
          <a:xfrm>
            <a:off x="5646199" y="2515158"/>
            <a:ext cx="1105268" cy="276999"/>
          </a:xfrm>
          <a:prstGeom prst="rect">
            <a:avLst/>
          </a:prstGeom>
        </p:spPr>
        <p:txBody>
          <a:bodyPr wrap="square" lIns="0" tIns="0" rIns="0" bIns="0">
            <a:spAutoFit/>
          </a:bodyPr>
          <a:lstStyle/>
          <a:p>
            <a:r>
              <a:rPr lang="en-US" sz="900" baseline="0" dirty="0">
                <a:solidFill>
                  <a:schemeClr val="tx2"/>
                </a:solidFill>
              </a:rPr>
              <a:t>It can’t go any lower… can it? </a:t>
            </a:r>
          </a:p>
        </p:txBody>
      </p:sp>
      <p:sp>
        <p:nvSpPr>
          <p:cNvPr id="22" name="Rectangle 21"/>
          <p:cNvSpPr/>
          <p:nvPr/>
        </p:nvSpPr>
        <p:spPr>
          <a:xfrm>
            <a:off x="5681103" y="3137928"/>
            <a:ext cx="357069" cy="138500"/>
          </a:xfrm>
          <a:prstGeom prst="rect">
            <a:avLst/>
          </a:prstGeom>
        </p:spPr>
        <p:txBody>
          <a:bodyPr wrap="none" lIns="0" tIns="0" rIns="0" bIns="0">
            <a:spAutoFit/>
          </a:bodyPr>
          <a:lstStyle/>
          <a:p>
            <a:r>
              <a:rPr lang="en-US" sz="900" baseline="0" dirty="0">
                <a:solidFill>
                  <a:schemeClr val="tx2"/>
                </a:solidFill>
              </a:rPr>
              <a:t>I’m out</a:t>
            </a:r>
          </a:p>
        </p:txBody>
      </p:sp>
      <p:sp>
        <p:nvSpPr>
          <p:cNvPr id="23" name="Rectangle 22"/>
          <p:cNvSpPr/>
          <p:nvPr/>
        </p:nvSpPr>
        <p:spPr>
          <a:xfrm>
            <a:off x="7118412" y="3225370"/>
            <a:ext cx="1282402" cy="276999"/>
          </a:xfrm>
          <a:prstGeom prst="rect">
            <a:avLst/>
          </a:prstGeom>
        </p:spPr>
        <p:txBody>
          <a:bodyPr wrap="none" lIns="0" tIns="0" rIns="0" bIns="0">
            <a:spAutoFit/>
          </a:bodyPr>
          <a:lstStyle/>
          <a:p>
            <a:r>
              <a:rPr lang="en-US" sz="900" baseline="0" dirty="0">
                <a:solidFill>
                  <a:schemeClr val="tx2"/>
                </a:solidFill>
              </a:rPr>
              <a:t>Told you so… good thing</a:t>
            </a:r>
            <a:br>
              <a:rPr lang="en-US" sz="900" baseline="0" dirty="0">
                <a:solidFill>
                  <a:schemeClr val="tx2"/>
                </a:solidFill>
              </a:rPr>
            </a:br>
            <a:r>
              <a:rPr lang="en-US" sz="900" baseline="0" dirty="0">
                <a:solidFill>
                  <a:schemeClr val="tx2"/>
                </a:solidFill>
              </a:rPr>
              <a:t>I got out when I did </a:t>
            </a:r>
          </a:p>
        </p:txBody>
      </p:sp>
      <p:sp>
        <p:nvSpPr>
          <p:cNvPr id="24" name="Rectangle 23"/>
          <p:cNvSpPr/>
          <p:nvPr/>
        </p:nvSpPr>
        <p:spPr>
          <a:xfrm>
            <a:off x="4560165" y="1712835"/>
            <a:ext cx="1192566" cy="415499"/>
          </a:xfrm>
          <a:prstGeom prst="rect">
            <a:avLst/>
          </a:prstGeom>
        </p:spPr>
        <p:txBody>
          <a:bodyPr wrap="square" lIns="0" tIns="0" rIns="0" bIns="0">
            <a:spAutoFit/>
          </a:bodyPr>
          <a:lstStyle/>
          <a:p>
            <a:r>
              <a:rPr lang="en-US" sz="900" baseline="0" dirty="0">
                <a:solidFill>
                  <a:schemeClr val="tx2"/>
                </a:solidFill>
              </a:rPr>
              <a:t>Just a small setback… I could always invest more </a:t>
            </a:r>
          </a:p>
        </p:txBody>
      </p:sp>
      <p:sp>
        <p:nvSpPr>
          <p:cNvPr id="25" name="Rectangle 24"/>
          <p:cNvSpPr/>
          <p:nvPr/>
        </p:nvSpPr>
        <p:spPr>
          <a:xfrm>
            <a:off x="3482566" y="1654930"/>
            <a:ext cx="748683" cy="415499"/>
          </a:xfrm>
          <a:prstGeom prst="rect">
            <a:avLst/>
          </a:prstGeom>
        </p:spPr>
        <p:txBody>
          <a:bodyPr wrap="square" lIns="0" tIns="0" rIns="0" bIns="0">
            <a:spAutoFit/>
          </a:bodyPr>
          <a:lstStyle/>
          <a:p>
            <a:r>
              <a:rPr lang="en-US" sz="900" baseline="0" dirty="0">
                <a:solidFill>
                  <a:schemeClr val="tx2"/>
                </a:solidFill>
              </a:rPr>
              <a:t>Good thing</a:t>
            </a:r>
            <a:br>
              <a:rPr lang="en-US" sz="900" baseline="0" dirty="0">
                <a:solidFill>
                  <a:schemeClr val="tx2"/>
                </a:solidFill>
              </a:rPr>
            </a:br>
            <a:r>
              <a:rPr lang="en-US" sz="900" baseline="0" dirty="0">
                <a:solidFill>
                  <a:schemeClr val="tx2"/>
                </a:solidFill>
              </a:rPr>
              <a:t> I didn’t wait any longer</a:t>
            </a:r>
          </a:p>
        </p:txBody>
      </p:sp>
      <p:sp>
        <p:nvSpPr>
          <p:cNvPr id="26" name="Rectangle 25"/>
          <p:cNvSpPr/>
          <p:nvPr/>
        </p:nvSpPr>
        <p:spPr>
          <a:xfrm>
            <a:off x="6957136" y="2008018"/>
            <a:ext cx="1458896" cy="415499"/>
          </a:xfrm>
          <a:prstGeom prst="rect">
            <a:avLst/>
          </a:prstGeom>
        </p:spPr>
        <p:txBody>
          <a:bodyPr wrap="square" lIns="0" tIns="0" rIns="0" bIns="0">
            <a:spAutoFit/>
          </a:bodyPr>
          <a:lstStyle/>
          <a:p>
            <a:r>
              <a:rPr lang="en-US" sz="900" baseline="0" dirty="0">
                <a:solidFill>
                  <a:schemeClr val="tx2"/>
                </a:solidFill>
              </a:rPr>
              <a:t>I don’t want to completely miss out… at least prices are lower than last time</a:t>
            </a:r>
          </a:p>
        </p:txBody>
      </p:sp>
      <p:sp>
        <p:nvSpPr>
          <p:cNvPr id="27" name="Rectangle 26"/>
          <p:cNvSpPr/>
          <p:nvPr/>
        </p:nvSpPr>
        <p:spPr>
          <a:xfrm>
            <a:off x="924033" y="2206456"/>
            <a:ext cx="778306" cy="553998"/>
          </a:xfrm>
          <a:prstGeom prst="rect">
            <a:avLst/>
          </a:prstGeom>
        </p:spPr>
        <p:txBody>
          <a:bodyPr wrap="square" lIns="0" tIns="0" rIns="0" bIns="0">
            <a:spAutoFit/>
          </a:bodyPr>
          <a:lstStyle/>
          <a:p>
            <a:r>
              <a:rPr lang="en-US" sz="900" baseline="0" dirty="0">
                <a:solidFill>
                  <a:schemeClr val="tx2"/>
                </a:solidFill>
              </a:rPr>
              <a:t>It’s still early days…I’ll keep my eye on the market</a:t>
            </a:r>
          </a:p>
        </p:txBody>
      </p:sp>
      <p:sp>
        <p:nvSpPr>
          <p:cNvPr id="29" name="Rectangle 28"/>
          <p:cNvSpPr/>
          <p:nvPr/>
        </p:nvSpPr>
        <p:spPr>
          <a:xfrm>
            <a:off x="2620140" y="1758997"/>
            <a:ext cx="790111" cy="553998"/>
          </a:xfrm>
          <a:prstGeom prst="rect">
            <a:avLst/>
          </a:prstGeom>
        </p:spPr>
        <p:txBody>
          <a:bodyPr wrap="square" lIns="0" tIns="0" rIns="0" bIns="0">
            <a:spAutoFit/>
          </a:bodyPr>
          <a:lstStyle/>
          <a:p>
            <a:r>
              <a:rPr lang="en-US" sz="900" baseline="0" dirty="0">
                <a:solidFill>
                  <a:schemeClr val="tx2"/>
                </a:solidFill>
              </a:rPr>
              <a:t>I’ve missed some gains… but I’m going to buy</a:t>
            </a:r>
          </a:p>
        </p:txBody>
      </p:sp>
      <p:sp>
        <p:nvSpPr>
          <p:cNvPr id="30" name="Rectangle 29"/>
          <p:cNvSpPr/>
          <p:nvPr/>
        </p:nvSpPr>
        <p:spPr>
          <a:xfrm>
            <a:off x="1753793" y="1970417"/>
            <a:ext cx="794850" cy="553998"/>
          </a:xfrm>
          <a:prstGeom prst="rect">
            <a:avLst/>
          </a:prstGeom>
        </p:spPr>
        <p:txBody>
          <a:bodyPr wrap="square" lIns="0" tIns="0" rIns="0" bIns="0">
            <a:spAutoFit/>
          </a:bodyPr>
          <a:lstStyle/>
          <a:p>
            <a:r>
              <a:rPr lang="en-US" sz="900" baseline="0" dirty="0">
                <a:solidFill>
                  <a:schemeClr val="tx2"/>
                </a:solidFill>
              </a:rPr>
              <a:t>Looks like there is real support… I’ll invest soon</a:t>
            </a:r>
          </a:p>
        </p:txBody>
      </p:sp>
      <p:sp>
        <p:nvSpPr>
          <p:cNvPr id="20" name="Rectangle 19"/>
          <p:cNvSpPr/>
          <p:nvPr/>
        </p:nvSpPr>
        <p:spPr>
          <a:xfrm>
            <a:off x="3604638" y="2372147"/>
            <a:ext cx="1065018" cy="346249"/>
          </a:xfrm>
          <a:prstGeom prst="rect">
            <a:avLst/>
          </a:prstGeom>
          <a:solidFill>
            <a:srgbClr val="000000"/>
          </a:solidFill>
        </p:spPr>
        <p:txBody>
          <a:bodyPr wrap="square" lIns="68580" tIns="34290" rIns="68580" bIns="34290">
            <a:spAutoFit/>
          </a:bodyPr>
          <a:lstStyle/>
          <a:p>
            <a:pPr algn="ctr"/>
            <a:r>
              <a:rPr lang="en-US" sz="900" baseline="0" dirty="0"/>
              <a:t>Point of Maximum Risk</a:t>
            </a:r>
          </a:p>
        </p:txBody>
      </p:sp>
      <p:sp>
        <p:nvSpPr>
          <p:cNvPr id="32" name="Rectangle 31"/>
          <p:cNvSpPr/>
          <p:nvPr/>
        </p:nvSpPr>
        <p:spPr>
          <a:xfrm>
            <a:off x="6120414" y="3578733"/>
            <a:ext cx="1065018" cy="346249"/>
          </a:xfrm>
          <a:prstGeom prst="rect">
            <a:avLst/>
          </a:prstGeom>
          <a:solidFill>
            <a:srgbClr val="000000"/>
          </a:solidFill>
        </p:spPr>
        <p:txBody>
          <a:bodyPr wrap="square" lIns="68580" tIns="34290" rIns="68580" bIns="34290">
            <a:spAutoFit/>
          </a:bodyPr>
          <a:lstStyle/>
          <a:p>
            <a:pPr algn="ctr"/>
            <a:r>
              <a:rPr lang="en-US" sz="900" baseline="0" dirty="0"/>
              <a:t>Point of Maximum Fear</a:t>
            </a:r>
          </a:p>
        </p:txBody>
      </p:sp>
      <p:cxnSp>
        <p:nvCxnSpPr>
          <p:cNvPr id="34" name="Straight Arrow Connector 33"/>
          <p:cNvCxnSpPr/>
          <p:nvPr/>
        </p:nvCxnSpPr>
        <p:spPr bwMode="auto">
          <a:xfrm flipV="1">
            <a:off x="4137147" y="2085410"/>
            <a:ext cx="0" cy="28630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36" name="Straight Arrow Connector 35"/>
          <p:cNvCxnSpPr/>
          <p:nvPr/>
        </p:nvCxnSpPr>
        <p:spPr bwMode="auto">
          <a:xfrm flipV="1">
            <a:off x="6652923" y="3290209"/>
            <a:ext cx="0" cy="286305"/>
          </a:xfrm>
          <a:prstGeom prst="straightConnector1">
            <a:avLst/>
          </a:prstGeom>
          <a:solidFill>
            <a:schemeClr val="accent1"/>
          </a:solidFill>
          <a:ln w="9525" cap="flat" cmpd="sng" algn="ctr">
            <a:solidFill>
              <a:schemeClr val="tx1"/>
            </a:solidFill>
            <a:prstDash val="solid"/>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31163838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1_Sample (02)">
  <a:themeElements>
    <a:clrScheme name="Dynamic Funds July 2013">
      <a:dk1>
        <a:srgbClr val="005695"/>
      </a:dk1>
      <a:lt1>
        <a:srgbClr val="FFFFFF"/>
      </a:lt1>
      <a:dk2>
        <a:srgbClr val="4D4D4F"/>
      </a:dk2>
      <a:lt2>
        <a:srgbClr val="D3D4D4"/>
      </a:lt2>
      <a:accent1>
        <a:srgbClr val="005695"/>
      </a:accent1>
      <a:accent2>
        <a:srgbClr val="00B6DE"/>
      </a:accent2>
      <a:accent3>
        <a:srgbClr val="77B800"/>
      </a:accent3>
      <a:accent4>
        <a:srgbClr val="6C6F70"/>
      </a:accent4>
      <a:accent5>
        <a:srgbClr val="72CFE9"/>
      </a:accent5>
      <a:accent6>
        <a:srgbClr val="BBDB7F"/>
      </a:accent6>
      <a:hlink>
        <a:srgbClr val="005695"/>
      </a:hlink>
      <a:folHlink>
        <a:srgbClr val="00B6DE"/>
      </a:folHlink>
    </a:clrScheme>
    <a:fontScheme name="1_Sample (02)">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25000" smtClean="0">
            <a:ln>
              <a:noFill/>
            </a:ln>
            <a:solidFill>
              <a:schemeClr val="bg1"/>
            </a:solidFill>
            <a:effectLst/>
            <a:latin typeface="Arial" pitchFamily="34" charset="0"/>
            <a:ea typeface="MS PGothic"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1000" b="0" i="0" u="none" strike="noStrike" cap="none" normalizeH="0" baseline="-25000" smtClean="0">
            <a:ln>
              <a:noFill/>
            </a:ln>
            <a:solidFill>
              <a:schemeClr val="bg1"/>
            </a:solidFill>
            <a:effectLst/>
            <a:latin typeface="Arial" pitchFamily="34" charset="0"/>
            <a:ea typeface="MS PGothic" pitchFamily="34" charset="-128"/>
          </a:defRPr>
        </a:defPPr>
      </a:lstStyle>
    </a:lnDef>
  </a:objectDefaults>
  <a:extraClrSchemeLst>
    <a:extraClrScheme>
      <a:clrScheme name="1_Sample (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Sample (0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Sample (0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Sample (0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Sample (0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Sample (0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Sample (0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Sample (0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Sample (0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Sample (0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Sample (0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Sample (0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1_Sample (02) 13">
        <a:dk1>
          <a:srgbClr val="085596"/>
        </a:dk1>
        <a:lt1>
          <a:srgbClr val="FFFFFF"/>
        </a:lt1>
        <a:dk2>
          <a:srgbClr val="808080"/>
        </a:dk2>
        <a:lt2>
          <a:srgbClr val="B2B2B2"/>
        </a:lt2>
        <a:accent1>
          <a:srgbClr val="005596"/>
        </a:accent1>
        <a:accent2>
          <a:srgbClr val="4DA9CE"/>
        </a:accent2>
        <a:accent3>
          <a:srgbClr val="FFFFFF"/>
        </a:accent3>
        <a:accent4>
          <a:srgbClr val="06477F"/>
        </a:accent4>
        <a:accent5>
          <a:srgbClr val="AAB4C9"/>
        </a:accent5>
        <a:accent6>
          <a:srgbClr val="4599BA"/>
        </a:accent6>
        <a:hlink>
          <a:srgbClr val="DFB724"/>
        </a:hlink>
        <a:folHlink>
          <a:srgbClr val="99BD5B"/>
        </a:folHlink>
      </a:clrScheme>
      <a:clrMap bg1="lt1" tx1="dk1" bg2="lt2" tx2="dk2" accent1="accent1" accent2="accent2" accent3="accent3" accent4="accent4" accent5="accent5" accent6="accent6" hlink="hlink" folHlink="folHlink"/>
    </a:extraClrScheme>
    <a:extraClrScheme>
      <a:clrScheme name="1_Sample (02) 14">
        <a:dk1>
          <a:srgbClr val="005695"/>
        </a:dk1>
        <a:lt1>
          <a:srgbClr val="FFFFFF"/>
        </a:lt1>
        <a:dk2>
          <a:srgbClr val="7E8083"/>
        </a:dk2>
        <a:lt2>
          <a:srgbClr val="B2B2B2"/>
        </a:lt2>
        <a:accent1>
          <a:srgbClr val="005695"/>
        </a:accent1>
        <a:accent2>
          <a:srgbClr val="26BCD7"/>
        </a:accent2>
        <a:accent3>
          <a:srgbClr val="FFFFFF"/>
        </a:accent3>
        <a:accent4>
          <a:srgbClr val="00487E"/>
        </a:accent4>
        <a:accent5>
          <a:srgbClr val="AAB4C8"/>
        </a:accent5>
        <a:accent6>
          <a:srgbClr val="21AAC3"/>
        </a:accent6>
        <a:hlink>
          <a:srgbClr val="DFB724"/>
        </a:hlink>
        <a:folHlink>
          <a:srgbClr val="8DC63F"/>
        </a:folHlink>
      </a:clrScheme>
      <a:clrMap bg1="lt1" tx1="dk1" bg2="lt2" tx2="dk2" accent1="accent1" accent2="accent2" accent3="accent3" accent4="accent4" accent5="accent5" accent6="accent6" hlink="hlink" folHlink="folHlink"/>
    </a:extraClrScheme>
    <a:extraClrScheme>
      <a:clrScheme name="1_Sample (02) 15">
        <a:dk1>
          <a:srgbClr val="005695"/>
        </a:dk1>
        <a:lt1>
          <a:srgbClr val="FFFFFF"/>
        </a:lt1>
        <a:dk2>
          <a:srgbClr val="7E8083"/>
        </a:dk2>
        <a:lt2>
          <a:srgbClr val="ADAFB2"/>
        </a:lt2>
        <a:accent1>
          <a:srgbClr val="005695"/>
        </a:accent1>
        <a:accent2>
          <a:srgbClr val="26BCD7"/>
        </a:accent2>
        <a:accent3>
          <a:srgbClr val="FFFFFF"/>
        </a:accent3>
        <a:accent4>
          <a:srgbClr val="00487E"/>
        </a:accent4>
        <a:accent5>
          <a:srgbClr val="AAB4C8"/>
        </a:accent5>
        <a:accent6>
          <a:srgbClr val="21AAC3"/>
        </a:accent6>
        <a:hlink>
          <a:srgbClr val="B9D989"/>
        </a:hlink>
        <a:folHlink>
          <a:srgbClr val="8DC63F"/>
        </a:folHlink>
      </a:clrScheme>
      <a:clrMap bg1="lt1" tx1="dk1" bg2="lt2" tx2="dk2" accent1="accent1" accent2="accent2" accent3="accent3" accent4="accent4" accent5="accent5" accent6="accent6" hlink="hlink" folHlink="folHlink"/>
    </a:extraClrScheme>
    <a:extraClrScheme>
      <a:clrScheme name="1_Sample (02) 16">
        <a:dk1>
          <a:srgbClr val="125687"/>
        </a:dk1>
        <a:lt1>
          <a:srgbClr val="FFFFFF"/>
        </a:lt1>
        <a:dk2>
          <a:srgbClr val="6C6F70"/>
        </a:dk2>
        <a:lt2>
          <a:srgbClr val="A7A9A9"/>
        </a:lt2>
        <a:accent1>
          <a:srgbClr val="125687"/>
        </a:accent1>
        <a:accent2>
          <a:srgbClr val="00B1DB"/>
        </a:accent2>
        <a:accent3>
          <a:srgbClr val="FFFFFF"/>
        </a:accent3>
        <a:accent4>
          <a:srgbClr val="0E4872"/>
        </a:accent4>
        <a:accent5>
          <a:srgbClr val="AAB4C3"/>
        </a:accent5>
        <a:accent6>
          <a:srgbClr val="00A0C6"/>
        </a:accent6>
        <a:hlink>
          <a:srgbClr val="BBDB7F"/>
        </a:hlink>
        <a:folHlink>
          <a:srgbClr val="77B8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2236</TotalTime>
  <Words>3595</Words>
  <Application>Microsoft Office PowerPoint</Application>
  <PresentationFormat>On-screen Show (16:9)</PresentationFormat>
  <Paragraphs>517</Paragraphs>
  <Slides>29</Slides>
  <Notes>29</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29</vt:i4>
      </vt:variant>
    </vt:vector>
  </HeadingPairs>
  <TitlesOfParts>
    <vt:vector size="44" baseType="lpstr">
      <vt:lpstr>Arial</vt:lpstr>
      <vt:lpstr>Arial Black</vt:lpstr>
      <vt:lpstr>Arial Narrow</vt:lpstr>
      <vt:lpstr>Calibri</vt:lpstr>
      <vt:lpstr>FontAwesome</vt:lpstr>
      <vt:lpstr>Frutiger LT Std 75 Black</vt:lpstr>
      <vt:lpstr>Georgia</vt:lpstr>
      <vt:lpstr>Scotia</vt:lpstr>
      <vt:lpstr>Scotia Bold</vt:lpstr>
      <vt:lpstr>Scotia Headline</vt:lpstr>
      <vt:lpstr>Scotia Light</vt:lpstr>
      <vt:lpstr>Scotia Regular</vt:lpstr>
      <vt:lpstr>Segoe UI Light</vt:lpstr>
      <vt:lpstr>Wingdings</vt:lpstr>
      <vt:lpstr>1_Sample (02)</vt:lpstr>
      <vt:lpstr>Navigating Market Turbulence</vt:lpstr>
      <vt:lpstr>Agenda</vt:lpstr>
      <vt:lpstr>What Just Happened?</vt:lpstr>
      <vt:lpstr>Greatest Shock We’ve Ever Seen</vt:lpstr>
      <vt:lpstr>Greatest Economic Event In a Generation Experts Calling for a Recession</vt:lpstr>
      <vt:lpstr>Significant Equity Market Selloff A challenging and wild ride since the outbreak began</vt:lpstr>
      <vt:lpstr>Global Economies Derailed by Exogenous Shock Policy makers race to provide relief</vt:lpstr>
      <vt:lpstr>Historic Correction and Recovery May be the beginning of a recovery</vt:lpstr>
      <vt:lpstr>The Cycle of Emotional Investing Avoid letting your emotions guide your investing</vt:lpstr>
      <vt:lpstr>What Does This Mean For Business?</vt:lpstr>
      <vt:lpstr>How Might This Change Things?</vt:lpstr>
      <vt:lpstr>What Might It Mean For Various Industries?</vt:lpstr>
      <vt:lpstr>Year to Date Performance of Companies is Varied </vt:lpstr>
      <vt:lpstr>How Will You Recover From?</vt:lpstr>
      <vt:lpstr>How Long Does it Take Markets to Recover? The average recovery period has been 14 months in a global balanced portfolio</vt:lpstr>
      <vt:lpstr>Short-Term Pain, Long-Term Gain Stay invested to avoid missing the initial stages of a market recovery</vt:lpstr>
      <vt:lpstr>Tips For Navigating in Rocky Waters</vt:lpstr>
      <vt:lpstr>Tips For Navigating in Rocky Waters</vt:lpstr>
      <vt:lpstr>Tip 1: Invest with advice Wealth accumulation: Investing with advice over the long term pays off</vt:lpstr>
      <vt:lpstr>Tip 2: Stay Diversified When it comes to reducing risk and minimizing portfolio volatility</vt:lpstr>
      <vt:lpstr>Make Diversification Work for You </vt:lpstr>
      <vt:lpstr>Average Investor Performance</vt:lpstr>
      <vt:lpstr>Tip 3: Be Patient and Stay Calm</vt:lpstr>
      <vt:lpstr>Tip 3: Be Patient and Stay Calm Potential buying opportunities following painful declines</vt:lpstr>
      <vt:lpstr>Tip 4: Seek Legitimately Active Management </vt:lpstr>
      <vt:lpstr>How Much Do You Need to Recover?</vt:lpstr>
      <vt:lpstr>The Active Management Difference</vt:lpstr>
      <vt:lpstr>Thank you  For more information, please email or call Gary or Amanda Attack.</vt:lpstr>
      <vt:lpstr>Important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Template based on NEW palette of Dynamic Funds colours</dc:title>
  <dc:creator>Joanne Abbawi</dc:creator>
  <cp:lastModifiedBy>Lisa Shilling</cp:lastModifiedBy>
  <cp:revision>809</cp:revision>
  <cp:lastPrinted>2019-10-21T03:07:51Z</cp:lastPrinted>
  <dcterms:created xsi:type="dcterms:W3CDTF">2009-12-08T15:53:37Z</dcterms:created>
  <dcterms:modified xsi:type="dcterms:W3CDTF">2020-07-10T14:26:20Z</dcterms:modified>
</cp:coreProperties>
</file>